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76" r:id="rId4"/>
    <p:sldId id="275" r:id="rId5"/>
    <p:sldId id="257" r:id="rId6"/>
    <p:sldId id="258" r:id="rId7"/>
    <p:sldId id="277" r:id="rId8"/>
    <p:sldId id="261" r:id="rId9"/>
    <p:sldId id="259" r:id="rId10"/>
    <p:sldId id="278" r:id="rId11"/>
    <p:sldId id="281" r:id="rId12"/>
    <p:sldId id="282" r:id="rId13"/>
    <p:sldId id="283" r:id="rId14"/>
    <p:sldId id="284" r:id="rId15"/>
    <p:sldId id="264" r:id="rId16"/>
    <p:sldId id="262" r:id="rId17"/>
    <p:sldId id="272" r:id="rId18"/>
    <p:sldId id="265" r:id="rId19"/>
    <p:sldId id="260" r:id="rId20"/>
    <p:sldId id="266" r:id="rId21"/>
    <p:sldId id="267" r:id="rId22"/>
    <p:sldId id="268" r:id="rId23"/>
    <p:sldId id="273" r:id="rId24"/>
    <p:sldId id="269" r:id="rId25"/>
    <p:sldId id="270" r:id="rId26"/>
    <p:sldId id="279" r:id="rId27"/>
    <p:sldId id="271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9E5DA-775A-4D38-8E31-0CD25E3C239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1E94CE-446C-4FA3-B868-B252474E8750}">
      <dgm:prSet phldrT="[Текст]"/>
      <dgm:spPr/>
      <dgm:t>
        <a:bodyPr/>
        <a:lstStyle/>
        <a:p>
          <a:r>
            <a:rPr lang="ru-RU" dirty="0" smtClean="0"/>
            <a:t>19 век</a:t>
          </a:r>
          <a:endParaRPr lang="ru-RU" dirty="0"/>
        </a:p>
      </dgm:t>
    </dgm:pt>
    <dgm:pt modelId="{3121469C-4DBE-45F8-B77F-8DF2BA99651D}" type="parTrans" cxnId="{CAEA3422-3B01-4EA2-960B-AF36E1D1D8EA}">
      <dgm:prSet/>
      <dgm:spPr/>
      <dgm:t>
        <a:bodyPr/>
        <a:lstStyle/>
        <a:p>
          <a:endParaRPr lang="ru-RU"/>
        </a:p>
      </dgm:t>
    </dgm:pt>
    <dgm:pt modelId="{75170121-52F6-4360-8F03-F8F1F143076C}" type="sibTrans" cxnId="{CAEA3422-3B01-4EA2-960B-AF36E1D1D8EA}">
      <dgm:prSet/>
      <dgm:spPr/>
      <dgm:t>
        <a:bodyPr/>
        <a:lstStyle/>
        <a:p>
          <a:endParaRPr lang="ru-RU"/>
        </a:p>
      </dgm:t>
    </dgm:pt>
    <dgm:pt modelId="{39E9A846-DB07-49C4-B6BC-AC0842376707}">
      <dgm:prSet phldrT="[Текст]"/>
      <dgm:spPr/>
      <dgm:t>
        <a:bodyPr/>
        <a:lstStyle/>
        <a:p>
          <a:r>
            <a:rPr lang="ru-RU" dirty="0" smtClean="0"/>
            <a:t>Парадигма обучения</a:t>
          </a:r>
          <a:endParaRPr lang="ru-RU" dirty="0"/>
        </a:p>
      </dgm:t>
    </dgm:pt>
    <dgm:pt modelId="{1BD9EBF5-E406-41B4-9BE6-4169263B63E7}" type="parTrans" cxnId="{D7BE4C0E-96B6-4337-9612-6A52B54C9384}">
      <dgm:prSet/>
      <dgm:spPr/>
      <dgm:t>
        <a:bodyPr/>
        <a:lstStyle/>
        <a:p>
          <a:endParaRPr lang="ru-RU"/>
        </a:p>
      </dgm:t>
    </dgm:pt>
    <dgm:pt modelId="{FCF67C2B-3463-40DA-AAE3-0BE11E64A586}" type="sibTrans" cxnId="{D7BE4C0E-96B6-4337-9612-6A52B54C9384}">
      <dgm:prSet/>
      <dgm:spPr/>
      <dgm:t>
        <a:bodyPr/>
        <a:lstStyle/>
        <a:p>
          <a:endParaRPr lang="ru-RU"/>
        </a:p>
      </dgm:t>
    </dgm:pt>
    <dgm:pt modelId="{187F7092-15CA-499E-AE59-0B978AEDD952}">
      <dgm:prSet phldrT="[Текст]"/>
      <dgm:spPr/>
      <dgm:t>
        <a:bodyPr/>
        <a:lstStyle/>
        <a:p>
          <a:r>
            <a:rPr lang="ru-RU" dirty="0" smtClean="0"/>
            <a:t>Учебные технологии</a:t>
          </a:r>
          <a:endParaRPr lang="ru-RU" dirty="0"/>
        </a:p>
      </dgm:t>
    </dgm:pt>
    <dgm:pt modelId="{E743CA4E-8007-4D9C-97AB-793E50C5C3B1}" type="parTrans" cxnId="{51AB1FBB-B4DF-4153-A67A-B8B2FE7D63D7}">
      <dgm:prSet/>
      <dgm:spPr/>
      <dgm:t>
        <a:bodyPr/>
        <a:lstStyle/>
        <a:p>
          <a:endParaRPr lang="ru-RU"/>
        </a:p>
      </dgm:t>
    </dgm:pt>
    <dgm:pt modelId="{88148B7B-AF28-4C42-B9E2-A6785B7CA6DE}" type="sibTrans" cxnId="{51AB1FBB-B4DF-4153-A67A-B8B2FE7D63D7}">
      <dgm:prSet/>
      <dgm:spPr/>
      <dgm:t>
        <a:bodyPr/>
        <a:lstStyle/>
        <a:p>
          <a:endParaRPr lang="ru-RU"/>
        </a:p>
      </dgm:t>
    </dgm:pt>
    <dgm:pt modelId="{5BFDB347-83A9-471F-8554-6627EBA2ECA5}">
      <dgm:prSet phldrT="[Текст]"/>
      <dgm:spPr/>
      <dgm:t>
        <a:bodyPr/>
        <a:lstStyle/>
        <a:p>
          <a:r>
            <a:rPr lang="ru-RU" dirty="0" smtClean="0"/>
            <a:t>20 век</a:t>
          </a:r>
          <a:endParaRPr lang="ru-RU" dirty="0"/>
        </a:p>
      </dgm:t>
    </dgm:pt>
    <dgm:pt modelId="{3648DA89-5405-447A-8191-CE4EB537DB49}" type="parTrans" cxnId="{43965A61-112C-468A-8DBC-FA33D55A804E}">
      <dgm:prSet/>
      <dgm:spPr/>
      <dgm:t>
        <a:bodyPr/>
        <a:lstStyle/>
        <a:p>
          <a:endParaRPr lang="ru-RU"/>
        </a:p>
      </dgm:t>
    </dgm:pt>
    <dgm:pt modelId="{765C30E1-AF9E-4562-894F-473B80327723}" type="sibTrans" cxnId="{43965A61-112C-468A-8DBC-FA33D55A804E}">
      <dgm:prSet/>
      <dgm:spPr/>
      <dgm:t>
        <a:bodyPr/>
        <a:lstStyle/>
        <a:p>
          <a:endParaRPr lang="ru-RU"/>
        </a:p>
      </dgm:t>
    </dgm:pt>
    <dgm:pt modelId="{123A9084-319E-4942-A37E-611B930EA02C}">
      <dgm:prSet phldrT="[Текст]"/>
      <dgm:spPr/>
      <dgm:t>
        <a:bodyPr/>
        <a:lstStyle/>
        <a:p>
          <a:r>
            <a:rPr lang="ru-RU" dirty="0" smtClean="0"/>
            <a:t>Парадигма воспитания</a:t>
          </a:r>
          <a:endParaRPr lang="ru-RU" dirty="0"/>
        </a:p>
      </dgm:t>
    </dgm:pt>
    <dgm:pt modelId="{7B9E5BEF-9CF9-4224-8829-3E7DD20F83CE}" type="parTrans" cxnId="{7BC7F6C5-6696-4190-93B7-482331792A46}">
      <dgm:prSet/>
      <dgm:spPr/>
      <dgm:t>
        <a:bodyPr/>
        <a:lstStyle/>
        <a:p>
          <a:endParaRPr lang="ru-RU"/>
        </a:p>
      </dgm:t>
    </dgm:pt>
    <dgm:pt modelId="{68E0E654-1025-4A6C-B3AC-3543E6122797}" type="sibTrans" cxnId="{7BC7F6C5-6696-4190-93B7-482331792A46}">
      <dgm:prSet/>
      <dgm:spPr/>
      <dgm:t>
        <a:bodyPr/>
        <a:lstStyle/>
        <a:p>
          <a:endParaRPr lang="ru-RU"/>
        </a:p>
      </dgm:t>
    </dgm:pt>
    <dgm:pt modelId="{8CD479F1-6E78-4C49-8DDE-E6991720149C}">
      <dgm:prSet phldrT="[Текст]"/>
      <dgm:spPr/>
      <dgm:t>
        <a:bodyPr/>
        <a:lstStyle/>
        <a:p>
          <a:r>
            <a:rPr lang="ru-RU" dirty="0" smtClean="0"/>
            <a:t>Массовые </a:t>
          </a:r>
          <a:r>
            <a:rPr lang="ru-RU" dirty="0" smtClean="0"/>
            <a:t>образовательные технологии</a:t>
          </a:r>
          <a:endParaRPr lang="ru-RU" dirty="0"/>
        </a:p>
      </dgm:t>
    </dgm:pt>
    <dgm:pt modelId="{74561AC9-6A2F-4857-A6C3-5BD065D2DA7A}" type="parTrans" cxnId="{DF3C5F68-EB57-4075-BF4A-AD41C39D6A2C}">
      <dgm:prSet/>
      <dgm:spPr/>
      <dgm:t>
        <a:bodyPr/>
        <a:lstStyle/>
        <a:p>
          <a:endParaRPr lang="ru-RU"/>
        </a:p>
      </dgm:t>
    </dgm:pt>
    <dgm:pt modelId="{6134E4BB-B019-4ACE-A0BC-7DE10FCF95F9}" type="sibTrans" cxnId="{DF3C5F68-EB57-4075-BF4A-AD41C39D6A2C}">
      <dgm:prSet/>
      <dgm:spPr/>
      <dgm:t>
        <a:bodyPr/>
        <a:lstStyle/>
        <a:p>
          <a:endParaRPr lang="ru-RU"/>
        </a:p>
      </dgm:t>
    </dgm:pt>
    <dgm:pt modelId="{FEE2E549-F33B-446E-B53B-4CEF1F73760B}">
      <dgm:prSet phldrT="[Текст]"/>
      <dgm:spPr/>
      <dgm:t>
        <a:bodyPr/>
        <a:lstStyle/>
        <a:p>
          <a:r>
            <a:rPr lang="ru-RU" dirty="0" smtClean="0"/>
            <a:t>21 век</a:t>
          </a:r>
          <a:endParaRPr lang="ru-RU" dirty="0"/>
        </a:p>
      </dgm:t>
    </dgm:pt>
    <dgm:pt modelId="{0F5AC47A-6ED4-47D4-BD63-40A63FD4D4A1}" type="parTrans" cxnId="{99758313-E90E-4B30-85CD-15DBAB8EAB96}">
      <dgm:prSet/>
      <dgm:spPr/>
      <dgm:t>
        <a:bodyPr/>
        <a:lstStyle/>
        <a:p>
          <a:endParaRPr lang="ru-RU"/>
        </a:p>
      </dgm:t>
    </dgm:pt>
    <dgm:pt modelId="{5BF39D5C-7383-4303-A29E-88026B15AB3D}" type="sibTrans" cxnId="{99758313-E90E-4B30-85CD-15DBAB8EAB96}">
      <dgm:prSet/>
      <dgm:spPr/>
      <dgm:t>
        <a:bodyPr/>
        <a:lstStyle/>
        <a:p>
          <a:endParaRPr lang="ru-RU"/>
        </a:p>
      </dgm:t>
    </dgm:pt>
    <dgm:pt modelId="{5F1DF244-C2E0-4C8E-87A3-0DB9161EE6B9}">
      <dgm:prSet phldrT="[Текст]"/>
      <dgm:spPr/>
      <dgm:t>
        <a:bodyPr/>
        <a:lstStyle/>
        <a:p>
          <a:r>
            <a:rPr lang="ru-RU" dirty="0" smtClean="0"/>
            <a:t>Парадигма развития</a:t>
          </a:r>
          <a:endParaRPr lang="ru-RU" dirty="0"/>
        </a:p>
      </dgm:t>
    </dgm:pt>
    <dgm:pt modelId="{02009521-D1B7-4C00-B4F8-5C3940101F37}" type="parTrans" cxnId="{92A8DAD9-8354-4E48-AF7B-24ED0711B943}">
      <dgm:prSet/>
      <dgm:spPr/>
      <dgm:t>
        <a:bodyPr/>
        <a:lstStyle/>
        <a:p>
          <a:endParaRPr lang="ru-RU"/>
        </a:p>
      </dgm:t>
    </dgm:pt>
    <dgm:pt modelId="{C1813C24-7A2B-41A9-A789-DEE480D89468}" type="sibTrans" cxnId="{92A8DAD9-8354-4E48-AF7B-24ED0711B943}">
      <dgm:prSet/>
      <dgm:spPr/>
      <dgm:t>
        <a:bodyPr/>
        <a:lstStyle/>
        <a:p>
          <a:endParaRPr lang="ru-RU"/>
        </a:p>
      </dgm:t>
    </dgm:pt>
    <dgm:pt modelId="{2BB67A7D-CB52-4B5D-A8E6-2D7F35446F4F}">
      <dgm:prSet phldrT="[Текст]"/>
      <dgm:spPr/>
      <dgm:t>
        <a:bodyPr/>
        <a:lstStyle/>
        <a:p>
          <a:r>
            <a:rPr lang="ru-RU" dirty="0" smtClean="0"/>
            <a:t>Индивидуальные </a:t>
          </a:r>
          <a:r>
            <a:rPr lang="ru-RU" dirty="0" smtClean="0"/>
            <a:t>учебные технологии</a:t>
          </a:r>
          <a:endParaRPr lang="ru-RU" dirty="0"/>
        </a:p>
      </dgm:t>
    </dgm:pt>
    <dgm:pt modelId="{B36ED7D7-E5F2-40C4-B310-5320B20D8C05}" type="parTrans" cxnId="{B7B97FDA-BAA6-4A55-AD2F-E511DC43F2D6}">
      <dgm:prSet/>
      <dgm:spPr/>
      <dgm:t>
        <a:bodyPr/>
        <a:lstStyle/>
        <a:p>
          <a:endParaRPr lang="ru-RU"/>
        </a:p>
      </dgm:t>
    </dgm:pt>
    <dgm:pt modelId="{97CD9049-CAB3-4E56-9D6D-E2CC175DCDB3}" type="sibTrans" cxnId="{B7B97FDA-BAA6-4A55-AD2F-E511DC43F2D6}">
      <dgm:prSet/>
      <dgm:spPr/>
      <dgm:t>
        <a:bodyPr/>
        <a:lstStyle/>
        <a:p>
          <a:endParaRPr lang="ru-RU"/>
        </a:p>
      </dgm:t>
    </dgm:pt>
    <dgm:pt modelId="{D2854786-9B0A-409B-9E63-75680B225739}">
      <dgm:prSet phldrT="[Текст]"/>
      <dgm:spPr/>
      <dgm:t>
        <a:bodyPr/>
        <a:lstStyle/>
        <a:p>
          <a:r>
            <a:rPr lang="ru-RU" dirty="0" smtClean="0"/>
            <a:t>Модель индивидуальных образовательных маршрутов</a:t>
          </a:r>
          <a:endParaRPr lang="ru-RU" dirty="0"/>
        </a:p>
      </dgm:t>
    </dgm:pt>
    <dgm:pt modelId="{4BAA386C-1CAF-4DD0-91F1-1206E2F15F08}" type="parTrans" cxnId="{2F36EBC3-E5BE-4320-8191-6B0BE040CF7A}">
      <dgm:prSet/>
      <dgm:spPr/>
      <dgm:t>
        <a:bodyPr/>
        <a:lstStyle/>
        <a:p>
          <a:endParaRPr lang="ru-RU"/>
        </a:p>
      </dgm:t>
    </dgm:pt>
    <dgm:pt modelId="{D45D9A5D-1BC1-4775-B0BA-FA8055878E09}" type="sibTrans" cxnId="{2F36EBC3-E5BE-4320-8191-6B0BE040CF7A}">
      <dgm:prSet/>
      <dgm:spPr/>
      <dgm:t>
        <a:bodyPr/>
        <a:lstStyle/>
        <a:p>
          <a:endParaRPr lang="ru-RU"/>
        </a:p>
      </dgm:t>
    </dgm:pt>
    <dgm:pt modelId="{2840758E-92DA-46B4-A7B9-F92890D8EA6D}">
      <dgm:prSet phldrT="[Текст]"/>
      <dgm:spPr/>
      <dgm:t>
        <a:bodyPr/>
        <a:lstStyle/>
        <a:p>
          <a:r>
            <a:rPr lang="ru-RU" dirty="0" smtClean="0"/>
            <a:t>Модель инвариантной образовательной среды</a:t>
          </a:r>
          <a:endParaRPr lang="ru-RU" dirty="0"/>
        </a:p>
      </dgm:t>
    </dgm:pt>
    <dgm:pt modelId="{FE591A48-5D76-4CAE-BE30-2B2723AA4EFD}" type="parTrans" cxnId="{A8A1EE88-2658-461B-8D0A-4FBEC58DB6D1}">
      <dgm:prSet/>
      <dgm:spPr/>
      <dgm:t>
        <a:bodyPr/>
        <a:lstStyle/>
        <a:p>
          <a:endParaRPr lang="ru-RU"/>
        </a:p>
      </dgm:t>
    </dgm:pt>
    <dgm:pt modelId="{9376BDFE-A810-4DFC-98EC-008B7DE5F358}" type="sibTrans" cxnId="{A8A1EE88-2658-461B-8D0A-4FBEC58DB6D1}">
      <dgm:prSet/>
      <dgm:spPr/>
      <dgm:t>
        <a:bodyPr/>
        <a:lstStyle/>
        <a:p>
          <a:endParaRPr lang="ru-RU"/>
        </a:p>
      </dgm:t>
    </dgm:pt>
    <dgm:pt modelId="{112FE173-0D04-476C-8A1D-4F1B36D2C97C}">
      <dgm:prSet phldrT="[Текст]"/>
      <dgm:spPr/>
      <dgm:t>
        <a:bodyPr/>
        <a:lstStyle/>
        <a:p>
          <a:r>
            <a:rPr lang="ru-RU" dirty="0" smtClean="0"/>
            <a:t>Модель </a:t>
          </a:r>
          <a:r>
            <a:rPr lang="ru-RU" dirty="0" smtClean="0"/>
            <a:t>социальной иерархии в образовании</a:t>
          </a:r>
          <a:endParaRPr lang="ru-RU" dirty="0"/>
        </a:p>
      </dgm:t>
    </dgm:pt>
    <dgm:pt modelId="{CD2AFF0E-AF59-43D5-809F-6259CD3C2B36}" type="parTrans" cxnId="{C09E8956-5307-4F67-BE69-5FBA514D4E29}">
      <dgm:prSet/>
      <dgm:spPr/>
      <dgm:t>
        <a:bodyPr/>
        <a:lstStyle/>
        <a:p>
          <a:endParaRPr lang="ru-RU"/>
        </a:p>
      </dgm:t>
    </dgm:pt>
    <dgm:pt modelId="{83FF01FD-C006-4140-9746-9186F09DDAF9}" type="sibTrans" cxnId="{C09E8956-5307-4F67-BE69-5FBA514D4E29}">
      <dgm:prSet/>
      <dgm:spPr/>
      <dgm:t>
        <a:bodyPr/>
        <a:lstStyle/>
        <a:p>
          <a:endParaRPr lang="ru-RU"/>
        </a:p>
      </dgm:t>
    </dgm:pt>
    <dgm:pt modelId="{6BB383A7-B352-4982-B2CC-B2E21329FDA8}" type="pres">
      <dgm:prSet presAssocID="{4FE9E5DA-775A-4D38-8E31-0CD25E3C23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5178B-C8A8-4779-AC0A-5952EE39A8E7}" type="pres">
      <dgm:prSet presAssocID="{3E1E94CE-446C-4FA3-B868-B252474E87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F84BD0-6E43-4BDD-A5A3-478C4301CD37}" type="pres">
      <dgm:prSet presAssocID="{75170121-52F6-4360-8F03-F8F1F143076C}" presName="sibTrans" presStyleCnt="0"/>
      <dgm:spPr/>
    </dgm:pt>
    <dgm:pt modelId="{4A4C60FF-25A3-40A9-91E7-B79A93475B36}" type="pres">
      <dgm:prSet presAssocID="{5BFDB347-83A9-471F-8554-6627EBA2ECA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0DB86-ED5A-4CD1-B420-D618E73E0D46}" type="pres">
      <dgm:prSet presAssocID="{765C30E1-AF9E-4562-894F-473B80327723}" presName="sibTrans" presStyleCnt="0"/>
      <dgm:spPr/>
    </dgm:pt>
    <dgm:pt modelId="{5F252CCB-0DE0-42A8-8F9C-EFE4A468C187}" type="pres">
      <dgm:prSet presAssocID="{FEE2E549-F33B-446E-B53B-4CEF1F7376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3C5F68-EB57-4075-BF4A-AD41C39D6A2C}" srcId="{5BFDB347-83A9-471F-8554-6627EBA2ECA5}" destId="{8CD479F1-6E78-4C49-8DDE-E6991720149C}" srcOrd="1" destOrd="0" parTransId="{74561AC9-6A2F-4857-A6C3-5BD065D2DA7A}" sibTransId="{6134E4BB-B019-4ACE-A0BC-7DE10FCF95F9}"/>
    <dgm:cxn modelId="{2B6703A1-CF23-47E5-AD9A-EC116DC427A2}" type="presOf" srcId="{3E1E94CE-446C-4FA3-B868-B252474E8750}" destId="{B5D5178B-C8A8-4779-AC0A-5952EE39A8E7}" srcOrd="0" destOrd="0" presId="urn:microsoft.com/office/officeart/2005/8/layout/hList6"/>
    <dgm:cxn modelId="{B7B97FDA-BAA6-4A55-AD2F-E511DC43F2D6}" srcId="{FEE2E549-F33B-446E-B53B-4CEF1F73760B}" destId="{2BB67A7D-CB52-4B5D-A8E6-2D7F35446F4F}" srcOrd="1" destOrd="0" parTransId="{B36ED7D7-E5F2-40C4-B310-5320B20D8C05}" sibTransId="{97CD9049-CAB3-4E56-9D6D-E2CC175DCDB3}"/>
    <dgm:cxn modelId="{92A8DAD9-8354-4E48-AF7B-24ED0711B943}" srcId="{FEE2E549-F33B-446E-B53B-4CEF1F73760B}" destId="{5F1DF244-C2E0-4C8E-87A3-0DB9161EE6B9}" srcOrd="0" destOrd="0" parTransId="{02009521-D1B7-4C00-B4F8-5C3940101F37}" sibTransId="{C1813C24-7A2B-41A9-A789-DEE480D89468}"/>
    <dgm:cxn modelId="{8DA1B808-7BE5-46E9-A064-9554F01C09DF}" type="presOf" srcId="{FEE2E549-F33B-446E-B53B-4CEF1F73760B}" destId="{5F252CCB-0DE0-42A8-8F9C-EFE4A468C187}" srcOrd="0" destOrd="0" presId="urn:microsoft.com/office/officeart/2005/8/layout/hList6"/>
    <dgm:cxn modelId="{D7BE4C0E-96B6-4337-9612-6A52B54C9384}" srcId="{3E1E94CE-446C-4FA3-B868-B252474E8750}" destId="{39E9A846-DB07-49C4-B6BC-AC0842376707}" srcOrd="0" destOrd="0" parTransId="{1BD9EBF5-E406-41B4-9BE6-4169263B63E7}" sibTransId="{FCF67C2B-3463-40DA-AAE3-0BE11E64A586}"/>
    <dgm:cxn modelId="{CAEA3422-3B01-4EA2-960B-AF36E1D1D8EA}" srcId="{4FE9E5DA-775A-4D38-8E31-0CD25E3C239F}" destId="{3E1E94CE-446C-4FA3-B868-B252474E8750}" srcOrd="0" destOrd="0" parTransId="{3121469C-4DBE-45F8-B77F-8DF2BA99651D}" sibTransId="{75170121-52F6-4360-8F03-F8F1F143076C}"/>
    <dgm:cxn modelId="{43965A61-112C-468A-8DBC-FA33D55A804E}" srcId="{4FE9E5DA-775A-4D38-8E31-0CD25E3C239F}" destId="{5BFDB347-83A9-471F-8554-6627EBA2ECA5}" srcOrd="1" destOrd="0" parTransId="{3648DA89-5405-447A-8191-CE4EB537DB49}" sibTransId="{765C30E1-AF9E-4562-894F-473B80327723}"/>
    <dgm:cxn modelId="{B43DBE35-55EC-4237-A5CB-D8EA635DB20F}" type="presOf" srcId="{4FE9E5DA-775A-4D38-8E31-0CD25E3C239F}" destId="{6BB383A7-B352-4982-B2CC-B2E21329FDA8}" srcOrd="0" destOrd="0" presId="urn:microsoft.com/office/officeart/2005/8/layout/hList6"/>
    <dgm:cxn modelId="{74332B69-DD74-42BC-BD72-8587B87F7EE7}" type="presOf" srcId="{112FE173-0D04-476C-8A1D-4F1B36D2C97C}" destId="{B5D5178B-C8A8-4779-AC0A-5952EE39A8E7}" srcOrd="0" destOrd="3" presId="urn:microsoft.com/office/officeart/2005/8/layout/hList6"/>
    <dgm:cxn modelId="{C09E8956-5307-4F67-BE69-5FBA514D4E29}" srcId="{3E1E94CE-446C-4FA3-B868-B252474E8750}" destId="{112FE173-0D04-476C-8A1D-4F1B36D2C97C}" srcOrd="2" destOrd="0" parTransId="{CD2AFF0E-AF59-43D5-809F-6259CD3C2B36}" sibTransId="{83FF01FD-C006-4140-9746-9186F09DDAF9}"/>
    <dgm:cxn modelId="{C8C71207-FD35-4E81-8F86-9F4E2EBD5357}" type="presOf" srcId="{123A9084-319E-4942-A37E-611B930EA02C}" destId="{4A4C60FF-25A3-40A9-91E7-B79A93475B36}" srcOrd="0" destOrd="1" presId="urn:microsoft.com/office/officeart/2005/8/layout/hList6"/>
    <dgm:cxn modelId="{CD5CC264-6038-4345-BF8B-BF101545DA84}" type="presOf" srcId="{39E9A846-DB07-49C4-B6BC-AC0842376707}" destId="{B5D5178B-C8A8-4779-AC0A-5952EE39A8E7}" srcOrd="0" destOrd="1" presId="urn:microsoft.com/office/officeart/2005/8/layout/hList6"/>
    <dgm:cxn modelId="{29733E43-94BC-4ACA-850E-CDA64A3C107B}" type="presOf" srcId="{5F1DF244-C2E0-4C8E-87A3-0DB9161EE6B9}" destId="{5F252CCB-0DE0-42A8-8F9C-EFE4A468C187}" srcOrd="0" destOrd="1" presId="urn:microsoft.com/office/officeart/2005/8/layout/hList6"/>
    <dgm:cxn modelId="{51AB1FBB-B4DF-4153-A67A-B8B2FE7D63D7}" srcId="{3E1E94CE-446C-4FA3-B868-B252474E8750}" destId="{187F7092-15CA-499E-AE59-0B978AEDD952}" srcOrd="1" destOrd="0" parTransId="{E743CA4E-8007-4D9C-97AB-793E50C5C3B1}" sibTransId="{88148B7B-AF28-4C42-B9E2-A6785B7CA6DE}"/>
    <dgm:cxn modelId="{99758313-E90E-4B30-85CD-15DBAB8EAB96}" srcId="{4FE9E5DA-775A-4D38-8E31-0CD25E3C239F}" destId="{FEE2E549-F33B-446E-B53B-4CEF1F73760B}" srcOrd="2" destOrd="0" parTransId="{0F5AC47A-6ED4-47D4-BD63-40A63FD4D4A1}" sibTransId="{5BF39D5C-7383-4303-A29E-88026B15AB3D}"/>
    <dgm:cxn modelId="{7BC7F6C5-6696-4190-93B7-482331792A46}" srcId="{5BFDB347-83A9-471F-8554-6627EBA2ECA5}" destId="{123A9084-319E-4942-A37E-611B930EA02C}" srcOrd="0" destOrd="0" parTransId="{7B9E5BEF-9CF9-4224-8829-3E7DD20F83CE}" sibTransId="{68E0E654-1025-4A6C-B3AC-3543E6122797}"/>
    <dgm:cxn modelId="{5C375576-C0A7-4C56-B0E9-8FE21D845E8C}" type="presOf" srcId="{2BB67A7D-CB52-4B5D-A8E6-2D7F35446F4F}" destId="{5F252CCB-0DE0-42A8-8F9C-EFE4A468C187}" srcOrd="0" destOrd="2" presId="urn:microsoft.com/office/officeart/2005/8/layout/hList6"/>
    <dgm:cxn modelId="{A8A1EE88-2658-461B-8D0A-4FBEC58DB6D1}" srcId="{5BFDB347-83A9-471F-8554-6627EBA2ECA5}" destId="{2840758E-92DA-46B4-A7B9-F92890D8EA6D}" srcOrd="2" destOrd="0" parTransId="{FE591A48-5D76-4CAE-BE30-2B2723AA4EFD}" sibTransId="{9376BDFE-A810-4DFC-98EC-008B7DE5F358}"/>
    <dgm:cxn modelId="{15F4BDA7-5AAE-40B8-930B-902D87CBCFF9}" type="presOf" srcId="{187F7092-15CA-499E-AE59-0B978AEDD952}" destId="{B5D5178B-C8A8-4779-AC0A-5952EE39A8E7}" srcOrd="0" destOrd="2" presId="urn:microsoft.com/office/officeart/2005/8/layout/hList6"/>
    <dgm:cxn modelId="{71B0B82F-D9E4-4DC9-9634-CAFAE9984164}" type="presOf" srcId="{8CD479F1-6E78-4C49-8DDE-E6991720149C}" destId="{4A4C60FF-25A3-40A9-91E7-B79A93475B36}" srcOrd="0" destOrd="2" presId="urn:microsoft.com/office/officeart/2005/8/layout/hList6"/>
    <dgm:cxn modelId="{2F36EBC3-E5BE-4320-8191-6B0BE040CF7A}" srcId="{FEE2E549-F33B-446E-B53B-4CEF1F73760B}" destId="{D2854786-9B0A-409B-9E63-75680B225739}" srcOrd="2" destOrd="0" parTransId="{4BAA386C-1CAF-4DD0-91F1-1206E2F15F08}" sibTransId="{D45D9A5D-1BC1-4775-B0BA-FA8055878E09}"/>
    <dgm:cxn modelId="{E7049B4B-D48D-4613-BDC8-E63A0DF1F5FF}" type="presOf" srcId="{5BFDB347-83A9-471F-8554-6627EBA2ECA5}" destId="{4A4C60FF-25A3-40A9-91E7-B79A93475B36}" srcOrd="0" destOrd="0" presId="urn:microsoft.com/office/officeart/2005/8/layout/hList6"/>
    <dgm:cxn modelId="{F2F7468B-01A6-4C6C-8E22-4F52B0525DF5}" type="presOf" srcId="{D2854786-9B0A-409B-9E63-75680B225739}" destId="{5F252CCB-0DE0-42A8-8F9C-EFE4A468C187}" srcOrd="0" destOrd="3" presId="urn:microsoft.com/office/officeart/2005/8/layout/hList6"/>
    <dgm:cxn modelId="{670F1472-4E71-43F2-8B76-3D9D924F73D6}" type="presOf" srcId="{2840758E-92DA-46B4-A7B9-F92890D8EA6D}" destId="{4A4C60FF-25A3-40A9-91E7-B79A93475B36}" srcOrd="0" destOrd="3" presId="urn:microsoft.com/office/officeart/2005/8/layout/hList6"/>
    <dgm:cxn modelId="{1076F479-E855-4FC0-A189-29B5F5FDC5F9}" type="presParOf" srcId="{6BB383A7-B352-4982-B2CC-B2E21329FDA8}" destId="{B5D5178B-C8A8-4779-AC0A-5952EE39A8E7}" srcOrd="0" destOrd="0" presId="urn:microsoft.com/office/officeart/2005/8/layout/hList6"/>
    <dgm:cxn modelId="{151C0C7E-F524-4F88-AC03-7C686CBC5A23}" type="presParOf" srcId="{6BB383A7-B352-4982-B2CC-B2E21329FDA8}" destId="{8BF84BD0-6E43-4BDD-A5A3-478C4301CD37}" srcOrd="1" destOrd="0" presId="urn:microsoft.com/office/officeart/2005/8/layout/hList6"/>
    <dgm:cxn modelId="{91457555-32B0-4D17-B7B4-06E660749913}" type="presParOf" srcId="{6BB383A7-B352-4982-B2CC-B2E21329FDA8}" destId="{4A4C60FF-25A3-40A9-91E7-B79A93475B36}" srcOrd="2" destOrd="0" presId="urn:microsoft.com/office/officeart/2005/8/layout/hList6"/>
    <dgm:cxn modelId="{9D4DF526-940B-47E1-A06D-A54A5C100D51}" type="presParOf" srcId="{6BB383A7-B352-4982-B2CC-B2E21329FDA8}" destId="{76F0DB86-ED5A-4CD1-B420-D618E73E0D46}" srcOrd="3" destOrd="0" presId="urn:microsoft.com/office/officeart/2005/8/layout/hList6"/>
    <dgm:cxn modelId="{5E4765EE-0CF2-43BB-8251-CB9F6B85E891}" type="presParOf" srcId="{6BB383A7-B352-4982-B2CC-B2E21329FDA8}" destId="{5F252CCB-0DE0-42A8-8F9C-EFE4A468C18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0FC27F-CD51-4A9E-8834-28B3E05AE9C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DCAD81D3-02AC-4709-9A7B-D2DA1A108A26}">
      <dgm:prSet phldrT="[Текст]"/>
      <dgm:spPr/>
      <dgm:t>
        <a:bodyPr/>
        <a:lstStyle/>
        <a:p>
          <a:r>
            <a:rPr lang="ru-RU" dirty="0" smtClean="0"/>
            <a:t>Профориентация</a:t>
          </a:r>
        </a:p>
        <a:p>
          <a:r>
            <a:rPr lang="ru-RU" dirty="0" smtClean="0"/>
            <a:t>Проектная работа</a:t>
          </a:r>
          <a:endParaRPr lang="ru-RU" dirty="0"/>
        </a:p>
      </dgm:t>
    </dgm:pt>
    <dgm:pt modelId="{568D49AC-C3E2-4FE9-B99E-E552E424C790}" type="parTrans" cxnId="{A301BAA6-2800-4A92-974A-F6331E984994}">
      <dgm:prSet/>
      <dgm:spPr/>
      <dgm:t>
        <a:bodyPr/>
        <a:lstStyle/>
        <a:p>
          <a:endParaRPr lang="ru-RU"/>
        </a:p>
      </dgm:t>
    </dgm:pt>
    <dgm:pt modelId="{D4C96879-12E2-4256-9AE5-622A5870683F}" type="sibTrans" cxnId="{A301BAA6-2800-4A92-974A-F6331E984994}">
      <dgm:prSet/>
      <dgm:spPr/>
      <dgm:t>
        <a:bodyPr/>
        <a:lstStyle/>
        <a:p>
          <a:endParaRPr lang="ru-RU"/>
        </a:p>
      </dgm:t>
    </dgm:pt>
    <dgm:pt modelId="{F6B8C31D-C3ED-47AE-856E-1AF409EF0192}">
      <dgm:prSet phldrT="[Текст]" custT="1"/>
      <dgm:spPr/>
      <dgm:t>
        <a:bodyPr/>
        <a:lstStyle/>
        <a:p>
          <a:r>
            <a:rPr lang="ru-RU" sz="2400" dirty="0" smtClean="0"/>
            <a:t>Развитие интеллекта</a:t>
          </a:r>
          <a:endParaRPr lang="ru-RU" sz="2400" dirty="0"/>
        </a:p>
      </dgm:t>
    </dgm:pt>
    <dgm:pt modelId="{4FAE3513-0273-4C9B-999C-1693F887D49A}" type="parTrans" cxnId="{CD3801F5-38E1-4E3E-A185-D12C37C5A74F}">
      <dgm:prSet/>
      <dgm:spPr/>
      <dgm:t>
        <a:bodyPr/>
        <a:lstStyle/>
        <a:p>
          <a:endParaRPr lang="ru-RU"/>
        </a:p>
      </dgm:t>
    </dgm:pt>
    <dgm:pt modelId="{2A416830-BF1A-470D-9952-484EF298AEB6}" type="sibTrans" cxnId="{CD3801F5-38E1-4E3E-A185-D12C37C5A74F}">
      <dgm:prSet/>
      <dgm:spPr/>
      <dgm:t>
        <a:bodyPr/>
        <a:lstStyle/>
        <a:p>
          <a:endParaRPr lang="ru-RU"/>
        </a:p>
      </dgm:t>
    </dgm:pt>
    <dgm:pt modelId="{103FD741-6A11-4C17-B380-FFEED54390C4}">
      <dgm:prSet phldrT="[Текст]"/>
      <dgm:spPr/>
      <dgm:t>
        <a:bodyPr/>
        <a:lstStyle/>
        <a:p>
          <a:r>
            <a:rPr lang="ru-RU" dirty="0" smtClean="0"/>
            <a:t>Культура исследования</a:t>
          </a:r>
          <a:endParaRPr lang="ru-RU" dirty="0"/>
        </a:p>
      </dgm:t>
    </dgm:pt>
    <dgm:pt modelId="{313FAC70-8405-4DAC-BEE1-C2E2451CDB98}" type="parTrans" cxnId="{F241101B-2BB6-4102-A252-BC7F975336D6}">
      <dgm:prSet/>
      <dgm:spPr/>
      <dgm:t>
        <a:bodyPr/>
        <a:lstStyle/>
        <a:p>
          <a:endParaRPr lang="ru-RU"/>
        </a:p>
      </dgm:t>
    </dgm:pt>
    <dgm:pt modelId="{54695E2A-05C5-487B-91D1-A7589159F33E}" type="sibTrans" cxnId="{F241101B-2BB6-4102-A252-BC7F975336D6}">
      <dgm:prSet/>
      <dgm:spPr/>
      <dgm:t>
        <a:bodyPr/>
        <a:lstStyle/>
        <a:p>
          <a:endParaRPr lang="ru-RU"/>
        </a:p>
      </dgm:t>
    </dgm:pt>
    <dgm:pt modelId="{3B33F011-3E46-4DBC-AD33-512183673C6A}" type="pres">
      <dgm:prSet presAssocID="{970FC27F-CD51-4A9E-8834-28B3E05AE9C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5FD4763-4ADA-4D4C-A2D6-1D4899A2A21B}" type="pres">
      <dgm:prSet presAssocID="{DCAD81D3-02AC-4709-9A7B-D2DA1A108A2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F1EBF0-604B-4781-B271-63CC6811B142}" type="pres">
      <dgm:prSet presAssocID="{DCAD81D3-02AC-4709-9A7B-D2DA1A108A26}" presName="gear1srcNode" presStyleLbl="node1" presStyleIdx="0" presStyleCnt="3"/>
      <dgm:spPr/>
      <dgm:t>
        <a:bodyPr/>
        <a:lstStyle/>
        <a:p>
          <a:endParaRPr lang="ru-RU"/>
        </a:p>
      </dgm:t>
    </dgm:pt>
    <dgm:pt modelId="{E59318B3-5164-4BC6-B66D-BC855514BABE}" type="pres">
      <dgm:prSet presAssocID="{DCAD81D3-02AC-4709-9A7B-D2DA1A108A26}" presName="gear1dstNode" presStyleLbl="node1" presStyleIdx="0" presStyleCnt="3"/>
      <dgm:spPr/>
      <dgm:t>
        <a:bodyPr/>
        <a:lstStyle/>
        <a:p>
          <a:endParaRPr lang="ru-RU"/>
        </a:p>
      </dgm:t>
    </dgm:pt>
    <dgm:pt modelId="{B570459D-3CF0-4982-8ECB-69935457E388}" type="pres">
      <dgm:prSet presAssocID="{F6B8C31D-C3ED-47AE-856E-1AF409EF0192}" presName="gear2" presStyleLbl="node1" presStyleIdx="1" presStyleCnt="3" custScaleX="139683" custScaleY="132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61B8D-D6B5-4E13-934C-5A63BF6D11CA}" type="pres">
      <dgm:prSet presAssocID="{F6B8C31D-C3ED-47AE-856E-1AF409EF0192}" presName="gear2srcNode" presStyleLbl="node1" presStyleIdx="1" presStyleCnt="3"/>
      <dgm:spPr/>
      <dgm:t>
        <a:bodyPr/>
        <a:lstStyle/>
        <a:p>
          <a:endParaRPr lang="ru-RU"/>
        </a:p>
      </dgm:t>
    </dgm:pt>
    <dgm:pt modelId="{4C2F43BE-52DD-4038-9B27-6B944FFB006C}" type="pres">
      <dgm:prSet presAssocID="{F6B8C31D-C3ED-47AE-856E-1AF409EF0192}" presName="gear2dstNode" presStyleLbl="node1" presStyleIdx="1" presStyleCnt="3"/>
      <dgm:spPr/>
      <dgm:t>
        <a:bodyPr/>
        <a:lstStyle/>
        <a:p>
          <a:endParaRPr lang="ru-RU"/>
        </a:p>
      </dgm:t>
    </dgm:pt>
    <dgm:pt modelId="{D1493878-2821-493D-9804-CF5572544E4F}" type="pres">
      <dgm:prSet presAssocID="{103FD741-6A11-4C17-B380-FFEED54390C4}" presName="gear3" presStyleLbl="node1" presStyleIdx="2" presStyleCnt="3" custScaleX="127049" custScaleY="127424"/>
      <dgm:spPr/>
      <dgm:t>
        <a:bodyPr/>
        <a:lstStyle/>
        <a:p>
          <a:endParaRPr lang="ru-RU"/>
        </a:p>
      </dgm:t>
    </dgm:pt>
    <dgm:pt modelId="{47C8F252-8580-4AF8-9658-203492B3955B}" type="pres">
      <dgm:prSet presAssocID="{103FD741-6A11-4C17-B380-FFEED54390C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2BBC0-8CAA-4C9E-A90E-95B69C01351C}" type="pres">
      <dgm:prSet presAssocID="{103FD741-6A11-4C17-B380-FFEED54390C4}" presName="gear3srcNode" presStyleLbl="node1" presStyleIdx="2" presStyleCnt="3"/>
      <dgm:spPr/>
      <dgm:t>
        <a:bodyPr/>
        <a:lstStyle/>
        <a:p>
          <a:endParaRPr lang="ru-RU"/>
        </a:p>
      </dgm:t>
    </dgm:pt>
    <dgm:pt modelId="{5AB3A923-9A6B-4A46-B94E-23B48EE4B7E0}" type="pres">
      <dgm:prSet presAssocID="{103FD741-6A11-4C17-B380-FFEED54390C4}" presName="gear3dstNode" presStyleLbl="node1" presStyleIdx="2" presStyleCnt="3"/>
      <dgm:spPr/>
      <dgm:t>
        <a:bodyPr/>
        <a:lstStyle/>
        <a:p>
          <a:endParaRPr lang="ru-RU"/>
        </a:p>
      </dgm:t>
    </dgm:pt>
    <dgm:pt modelId="{4976972B-E286-4F33-A874-036D7A08DDD9}" type="pres">
      <dgm:prSet presAssocID="{D4C96879-12E2-4256-9AE5-622A5870683F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8733403-51E4-44E0-90F0-A6419B473874}" type="pres">
      <dgm:prSet presAssocID="{2A416830-BF1A-470D-9952-484EF298AEB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FEA1B939-C204-4A13-9298-C10A8C3D9C9E}" type="pres">
      <dgm:prSet presAssocID="{54695E2A-05C5-487B-91D1-A7589159F33E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A376CA69-87B8-43B1-BEAC-080902BF0834}" type="presOf" srcId="{2A416830-BF1A-470D-9952-484EF298AEB6}" destId="{18733403-51E4-44E0-90F0-A6419B473874}" srcOrd="0" destOrd="0" presId="urn:microsoft.com/office/officeart/2005/8/layout/gear1"/>
    <dgm:cxn modelId="{CCDEA276-B072-434E-BDAF-89AD87CB1717}" type="presOf" srcId="{103FD741-6A11-4C17-B380-FFEED54390C4}" destId="{F742BBC0-8CAA-4C9E-A90E-95B69C01351C}" srcOrd="2" destOrd="0" presId="urn:microsoft.com/office/officeart/2005/8/layout/gear1"/>
    <dgm:cxn modelId="{A301BAA6-2800-4A92-974A-F6331E984994}" srcId="{970FC27F-CD51-4A9E-8834-28B3E05AE9C2}" destId="{DCAD81D3-02AC-4709-9A7B-D2DA1A108A26}" srcOrd="0" destOrd="0" parTransId="{568D49AC-C3E2-4FE9-B99E-E552E424C790}" sibTransId="{D4C96879-12E2-4256-9AE5-622A5870683F}"/>
    <dgm:cxn modelId="{830CA1D3-D0BB-4E1E-A7F1-79326C448BA4}" type="presOf" srcId="{F6B8C31D-C3ED-47AE-856E-1AF409EF0192}" destId="{4C2F43BE-52DD-4038-9B27-6B944FFB006C}" srcOrd="2" destOrd="0" presId="urn:microsoft.com/office/officeart/2005/8/layout/gear1"/>
    <dgm:cxn modelId="{BD5BDF1E-449C-4886-9221-241A1063097D}" type="presOf" srcId="{103FD741-6A11-4C17-B380-FFEED54390C4}" destId="{D1493878-2821-493D-9804-CF5572544E4F}" srcOrd="0" destOrd="0" presId="urn:microsoft.com/office/officeart/2005/8/layout/gear1"/>
    <dgm:cxn modelId="{1066BA6E-7D0C-4C5D-96E1-57EBEF95D544}" type="presOf" srcId="{54695E2A-05C5-487B-91D1-A7589159F33E}" destId="{FEA1B939-C204-4A13-9298-C10A8C3D9C9E}" srcOrd="0" destOrd="0" presId="urn:microsoft.com/office/officeart/2005/8/layout/gear1"/>
    <dgm:cxn modelId="{CD3801F5-38E1-4E3E-A185-D12C37C5A74F}" srcId="{970FC27F-CD51-4A9E-8834-28B3E05AE9C2}" destId="{F6B8C31D-C3ED-47AE-856E-1AF409EF0192}" srcOrd="1" destOrd="0" parTransId="{4FAE3513-0273-4C9B-999C-1693F887D49A}" sibTransId="{2A416830-BF1A-470D-9952-484EF298AEB6}"/>
    <dgm:cxn modelId="{4054C9B5-E0F5-4585-B940-EC293799E96C}" type="presOf" srcId="{F6B8C31D-C3ED-47AE-856E-1AF409EF0192}" destId="{B570459D-3CF0-4982-8ECB-69935457E388}" srcOrd="0" destOrd="0" presId="urn:microsoft.com/office/officeart/2005/8/layout/gear1"/>
    <dgm:cxn modelId="{D560E64E-7701-4D78-ABDC-A46467B4EC37}" type="presOf" srcId="{DCAD81D3-02AC-4709-9A7B-D2DA1A108A26}" destId="{E5FD4763-4ADA-4D4C-A2D6-1D4899A2A21B}" srcOrd="0" destOrd="0" presId="urn:microsoft.com/office/officeart/2005/8/layout/gear1"/>
    <dgm:cxn modelId="{1A3ABAA0-08C1-4634-A2D4-4706DC3D7C83}" type="presOf" srcId="{DCAD81D3-02AC-4709-9A7B-D2DA1A108A26}" destId="{ACF1EBF0-604B-4781-B271-63CC6811B142}" srcOrd="1" destOrd="0" presId="urn:microsoft.com/office/officeart/2005/8/layout/gear1"/>
    <dgm:cxn modelId="{F241101B-2BB6-4102-A252-BC7F975336D6}" srcId="{970FC27F-CD51-4A9E-8834-28B3E05AE9C2}" destId="{103FD741-6A11-4C17-B380-FFEED54390C4}" srcOrd="2" destOrd="0" parTransId="{313FAC70-8405-4DAC-BEE1-C2E2451CDB98}" sibTransId="{54695E2A-05C5-487B-91D1-A7589159F33E}"/>
    <dgm:cxn modelId="{96A99ABD-4458-486C-B489-08C347CB98FD}" type="presOf" srcId="{DCAD81D3-02AC-4709-9A7B-D2DA1A108A26}" destId="{E59318B3-5164-4BC6-B66D-BC855514BABE}" srcOrd="2" destOrd="0" presId="urn:microsoft.com/office/officeart/2005/8/layout/gear1"/>
    <dgm:cxn modelId="{C7706F17-E8E0-4F26-B306-512B7F90ED5B}" type="presOf" srcId="{D4C96879-12E2-4256-9AE5-622A5870683F}" destId="{4976972B-E286-4F33-A874-036D7A08DDD9}" srcOrd="0" destOrd="0" presId="urn:microsoft.com/office/officeart/2005/8/layout/gear1"/>
    <dgm:cxn modelId="{CAE16861-669D-4C8D-8D7E-7190D3C37877}" type="presOf" srcId="{103FD741-6A11-4C17-B380-FFEED54390C4}" destId="{47C8F252-8580-4AF8-9658-203492B3955B}" srcOrd="1" destOrd="0" presId="urn:microsoft.com/office/officeart/2005/8/layout/gear1"/>
    <dgm:cxn modelId="{309F2B46-E988-483D-AB32-B28F09069421}" type="presOf" srcId="{970FC27F-CD51-4A9E-8834-28B3E05AE9C2}" destId="{3B33F011-3E46-4DBC-AD33-512183673C6A}" srcOrd="0" destOrd="0" presId="urn:microsoft.com/office/officeart/2005/8/layout/gear1"/>
    <dgm:cxn modelId="{A635C730-7824-4F49-966B-262971F4D0B4}" type="presOf" srcId="{103FD741-6A11-4C17-B380-FFEED54390C4}" destId="{5AB3A923-9A6B-4A46-B94E-23B48EE4B7E0}" srcOrd="3" destOrd="0" presId="urn:microsoft.com/office/officeart/2005/8/layout/gear1"/>
    <dgm:cxn modelId="{C6DA081F-F630-4692-9DA2-D212056B954A}" type="presOf" srcId="{F6B8C31D-C3ED-47AE-856E-1AF409EF0192}" destId="{D2561B8D-D6B5-4E13-934C-5A63BF6D11CA}" srcOrd="1" destOrd="0" presId="urn:microsoft.com/office/officeart/2005/8/layout/gear1"/>
    <dgm:cxn modelId="{2123631A-207F-43F2-8213-D63FA06E4E72}" type="presParOf" srcId="{3B33F011-3E46-4DBC-AD33-512183673C6A}" destId="{E5FD4763-4ADA-4D4C-A2D6-1D4899A2A21B}" srcOrd="0" destOrd="0" presId="urn:microsoft.com/office/officeart/2005/8/layout/gear1"/>
    <dgm:cxn modelId="{3CF113E0-D005-47B1-A4EF-9446E43D3228}" type="presParOf" srcId="{3B33F011-3E46-4DBC-AD33-512183673C6A}" destId="{ACF1EBF0-604B-4781-B271-63CC6811B142}" srcOrd="1" destOrd="0" presId="urn:microsoft.com/office/officeart/2005/8/layout/gear1"/>
    <dgm:cxn modelId="{881EC099-1038-4472-B7FF-48C8204A6EE3}" type="presParOf" srcId="{3B33F011-3E46-4DBC-AD33-512183673C6A}" destId="{E59318B3-5164-4BC6-B66D-BC855514BABE}" srcOrd="2" destOrd="0" presId="urn:microsoft.com/office/officeart/2005/8/layout/gear1"/>
    <dgm:cxn modelId="{C1F0E951-5C60-41E2-8EF6-DD040C8E24EA}" type="presParOf" srcId="{3B33F011-3E46-4DBC-AD33-512183673C6A}" destId="{B570459D-3CF0-4982-8ECB-69935457E388}" srcOrd="3" destOrd="0" presId="urn:microsoft.com/office/officeart/2005/8/layout/gear1"/>
    <dgm:cxn modelId="{BD31D1AD-187B-4D64-9F8B-AF3FAB193753}" type="presParOf" srcId="{3B33F011-3E46-4DBC-AD33-512183673C6A}" destId="{D2561B8D-D6B5-4E13-934C-5A63BF6D11CA}" srcOrd="4" destOrd="0" presId="urn:microsoft.com/office/officeart/2005/8/layout/gear1"/>
    <dgm:cxn modelId="{FEAB06A7-6301-4616-A39B-9968E42F7F54}" type="presParOf" srcId="{3B33F011-3E46-4DBC-AD33-512183673C6A}" destId="{4C2F43BE-52DD-4038-9B27-6B944FFB006C}" srcOrd="5" destOrd="0" presId="urn:microsoft.com/office/officeart/2005/8/layout/gear1"/>
    <dgm:cxn modelId="{F731AD26-B4DC-4F0F-9C7D-092A5A29F315}" type="presParOf" srcId="{3B33F011-3E46-4DBC-AD33-512183673C6A}" destId="{D1493878-2821-493D-9804-CF5572544E4F}" srcOrd="6" destOrd="0" presId="urn:microsoft.com/office/officeart/2005/8/layout/gear1"/>
    <dgm:cxn modelId="{DD0E6100-F4CE-49B0-86B8-937F05D06541}" type="presParOf" srcId="{3B33F011-3E46-4DBC-AD33-512183673C6A}" destId="{47C8F252-8580-4AF8-9658-203492B3955B}" srcOrd="7" destOrd="0" presId="urn:microsoft.com/office/officeart/2005/8/layout/gear1"/>
    <dgm:cxn modelId="{E39F2489-98B9-4AD8-9362-B84A845B61D3}" type="presParOf" srcId="{3B33F011-3E46-4DBC-AD33-512183673C6A}" destId="{F742BBC0-8CAA-4C9E-A90E-95B69C01351C}" srcOrd="8" destOrd="0" presId="urn:microsoft.com/office/officeart/2005/8/layout/gear1"/>
    <dgm:cxn modelId="{BAB47002-8D77-4B29-A63E-CF86E7FB9F53}" type="presParOf" srcId="{3B33F011-3E46-4DBC-AD33-512183673C6A}" destId="{5AB3A923-9A6B-4A46-B94E-23B48EE4B7E0}" srcOrd="9" destOrd="0" presId="urn:microsoft.com/office/officeart/2005/8/layout/gear1"/>
    <dgm:cxn modelId="{2363ED67-BFFE-47F0-90BB-2DE6264DCF87}" type="presParOf" srcId="{3B33F011-3E46-4DBC-AD33-512183673C6A}" destId="{4976972B-E286-4F33-A874-036D7A08DDD9}" srcOrd="10" destOrd="0" presId="urn:microsoft.com/office/officeart/2005/8/layout/gear1"/>
    <dgm:cxn modelId="{D36B2C7F-10E4-48DC-B526-9EF8191B4532}" type="presParOf" srcId="{3B33F011-3E46-4DBC-AD33-512183673C6A}" destId="{18733403-51E4-44E0-90F0-A6419B473874}" srcOrd="11" destOrd="0" presId="urn:microsoft.com/office/officeart/2005/8/layout/gear1"/>
    <dgm:cxn modelId="{78B280E8-EB55-4CEA-B118-EBCE0C24D998}" type="presParOf" srcId="{3B33F011-3E46-4DBC-AD33-512183673C6A}" destId="{FEA1B939-C204-4A13-9298-C10A8C3D9C9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5178B-C8A8-4779-AC0A-5952EE39A8E7}">
      <dsp:nvSpPr>
        <dsp:cNvPr id="0" name=""/>
        <dsp:cNvSpPr/>
      </dsp:nvSpPr>
      <dsp:spPr>
        <a:xfrm rot="16200000">
          <a:off x="-956009" y="957014"/>
          <a:ext cx="45259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36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19 век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Парадигма обучения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Учебные технологии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Модель </a:t>
          </a:r>
          <a:r>
            <a:rPr lang="ru-RU" sz="1500" kern="1200" dirty="0" smtClean="0"/>
            <a:t>социальной иерархии в образовании</a:t>
          </a:r>
          <a:endParaRPr lang="ru-RU" sz="1500" kern="1200" dirty="0"/>
        </a:p>
      </dsp:txBody>
      <dsp:txXfrm rot="5400000">
        <a:off x="1005" y="905192"/>
        <a:ext cx="2611933" cy="2715578"/>
      </dsp:txXfrm>
    </dsp:sp>
    <dsp:sp modelId="{4A4C60FF-25A3-40A9-91E7-B79A93475B36}">
      <dsp:nvSpPr>
        <dsp:cNvPr id="0" name=""/>
        <dsp:cNvSpPr/>
      </dsp:nvSpPr>
      <dsp:spPr>
        <a:xfrm rot="16200000">
          <a:off x="1851818" y="957014"/>
          <a:ext cx="45259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36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20 век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Парадигма воспитания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Массовые </a:t>
          </a:r>
          <a:r>
            <a:rPr lang="ru-RU" sz="1500" kern="1200" dirty="0" smtClean="0"/>
            <a:t>образовательные технологии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Модель инвариантной образовательной среды</a:t>
          </a:r>
          <a:endParaRPr lang="ru-RU" sz="1500" kern="1200" dirty="0"/>
        </a:p>
      </dsp:txBody>
      <dsp:txXfrm rot="5400000">
        <a:off x="2808832" y="905192"/>
        <a:ext cx="2611933" cy="2715578"/>
      </dsp:txXfrm>
    </dsp:sp>
    <dsp:sp modelId="{5F252CCB-0DE0-42A8-8F9C-EFE4A468C187}">
      <dsp:nvSpPr>
        <dsp:cNvPr id="0" name=""/>
        <dsp:cNvSpPr/>
      </dsp:nvSpPr>
      <dsp:spPr>
        <a:xfrm rot="16200000">
          <a:off x="4659647" y="957014"/>
          <a:ext cx="4525962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36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21 век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Парадигма развития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Индивидуальные </a:t>
          </a:r>
          <a:r>
            <a:rPr lang="ru-RU" sz="1500" kern="1200" dirty="0" smtClean="0"/>
            <a:t>учебные технологии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Модель индивидуальных образовательных маршрутов</a:t>
          </a:r>
          <a:endParaRPr lang="ru-RU" sz="1500" kern="1200" dirty="0"/>
        </a:p>
      </dsp:txBody>
      <dsp:txXfrm rot="5400000">
        <a:off x="5616661" y="905192"/>
        <a:ext cx="2611933" cy="2715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D4763-4ADA-4D4C-A2D6-1D4899A2A21B}">
      <dsp:nvSpPr>
        <dsp:cNvPr id="0" name=""/>
        <dsp:cNvSpPr/>
      </dsp:nvSpPr>
      <dsp:spPr>
        <a:xfrm>
          <a:off x="4144060" y="2747090"/>
          <a:ext cx="3128747" cy="312874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Профориентация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Проектная работа</a:t>
          </a:r>
          <a:endParaRPr lang="ru-RU" sz="1500" kern="1200" dirty="0"/>
        </a:p>
      </dsp:txBody>
      <dsp:txXfrm>
        <a:off x="4773077" y="3479984"/>
        <a:ext cx="1870713" cy="1608241"/>
      </dsp:txXfrm>
    </dsp:sp>
    <dsp:sp modelId="{B570459D-3CF0-4982-8ECB-69935457E388}">
      <dsp:nvSpPr>
        <dsp:cNvPr id="0" name=""/>
        <dsp:cNvSpPr/>
      </dsp:nvSpPr>
      <dsp:spPr>
        <a:xfrm>
          <a:off x="1872214" y="1638888"/>
          <a:ext cx="3178420" cy="301281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Развитие интеллекта</a:t>
          </a:r>
          <a:endParaRPr lang="ru-RU" sz="2400" kern="1200" dirty="0"/>
        </a:p>
      </dsp:txBody>
      <dsp:txXfrm>
        <a:off x="2654772" y="2401957"/>
        <a:ext cx="1613304" cy="1486675"/>
      </dsp:txXfrm>
    </dsp:sp>
    <dsp:sp modelId="{D1493878-2821-493D-9804-CF5572544E4F}">
      <dsp:nvSpPr>
        <dsp:cNvPr id="0" name=""/>
        <dsp:cNvSpPr/>
      </dsp:nvSpPr>
      <dsp:spPr>
        <a:xfrm rot="20700000">
          <a:off x="3298188" y="130501"/>
          <a:ext cx="2829471" cy="284395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Культура исследования</a:t>
          </a:r>
          <a:endParaRPr lang="ru-RU" sz="1500" kern="1200" dirty="0"/>
        </a:p>
      </dsp:txBody>
      <dsp:txXfrm rot="-20700000">
        <a:off x="3917915" y="755122"/>
        <a:ext cx="1590017" cy="1594710"/>
      </dsp:txXfrm>
    </dsp:sp>
    <dsp:sp modelId="{4976972B-E286-4F33-A874-036D7A08DDD9}">
      <dsp:nvSpPr>
        <dsp:cNvPr id="0" name=""/>
        <dsp:cNvSpPr/>
      </dsp:nvSpPr>
      <dsp:spPr>
        <a:xfrm>
          <a:off x="3920224" y="2265384"/>
          <a:ext cx="4004796" cy="4004796"/>
        </a:xfrm>
        <a:prstGeom prst="circularArrow">
          <a:avLst>
            <a:gd name="adj1" fmla="val 4687"/>
            <a:gd name="adj2" fmla="val 299029"/>
            <a:gd name="adj3" fmla="val 2543174"/>
            <a:gd name="adj4" fmla="val 1580427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33403-51E4-44E0-90F0-A6419B473874}">
      <dsp:nvSpPr>
        <dsp:cNvPr id="0" name=""/>
        <dsp:cNvSpPr/>
      </dsp:nvSpPr>
      <dsp:spPr>
        <a:xfrm>
          <a:off x="1920719" y="1497683"/>
          <a:ext cx="2909735" cy="29097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1B939-C204-4A13-9298-C10A8C3D9C9E}">
      <dsp:nvSpPr>
        <dsp:cNvPr id="0" name=""/>
        <dsp:cNvSpPr/>
      </dsp:nvSpPr>
      <dsp:spPr>
        <a:xfrm>
          <a:off x="3082482" y="-57014"/>
          <a:ext cx="3137280" cy="31372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.ru/2011/08/26/olimpiada-dok.html" TargetMode="External"/><Relationship Id="rId2" Type="http://schemas.openxmlformats.org/officeDocument/2006/relationships/hyperlink" Target="http://metodist.lbz.ru/lections/6/files/168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solymp.ru/" TargetMode="External"/><Relationship Id="rId4" Type="http://schemas.openxmlformats.org/officeDocument/2006/relationships/hyperlink" Target="http://metodist.lbz.ru/lections/6/files/197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metodist.lbz.ru/lections/6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metodist.lbz.ru/nio/binom-modules/oi.php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lbz.ru/books/309/6031/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hyperlink" Target="http://lbz.ru/books/269/5093/" TargetMode="External"/><Relationship Id="rId2" Type="http://schemas.openxmlformats.org/officeDocument/2006/relationships/hyperlink" Target="http://lbz.ru/books/235/521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bz.ru/books/235/5261/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0" Type="http://schemas.openxmlformats.org/officeDocument/2006/relationships/hyperlink" Target="http://lbz.ru/books/250/5173/" TargetMode="External"/><Relationship Id="rId4" Type="http://schemas.openxmlformats.org/officeDocument/2006/relationships/hyperlink" Target="http://lbz.ru/books/235/5088/" TargetMode="External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lbz.ru/books/235/5870/" TargetMode="External"/><Relationship Id="rId13" Type="http://schemas.openxmlformats.org/officeDocument/2006/relationships/image" Target="../media/image37.jpeg"/><Relationship Id="rId18" Type="http://schemas.openxmlformats.org/officeDocument/2006/relationships/hyperlink" Target="http://lbz.ru/books/235/5171/" TargetMode="External"/><Relationship Id="rId26" Type="http://schemas.openxmlformats.org/officeDocument/2006/relationships/hyperlink" Target="http://lbz.ru/books/235/4734/" TargetMode="External"/><Relationship Id="rId39" Type="http://schemas.openxmlformats.org/officeDocument/2006/relationships/image" Target="../media/image50.jpeg"/><Relationship Id="rId3" Type="http://schemas.openxmlformats.org/officeDocument/2006/relationships/image" Target="../media/image32.jpeg"/><Relationship Id="rId21" Type="http://schemas.openxmlformats.org/officeDocument/2006/relationships/image" Target="../media/image41.jpeg"/><Relationship Id="rId34" Type="http://schemas.openxmlformats.org/officeDocument/2006/relationships/hyperlink" Target="http://lbz.ru/books/277/4871/" TargetMode="External"/><Relationship Id="rId42" Type="http://schemas.openxmlformats.org/officeDocument/2006/relationships/hyperlink" Target="http://lbz.ru/books/375/4971/" TargetMode="External"/><Relationship Id="rId7" Type="http://schemas.openxmlformats.org/officeDocument/2006/relationships/image" Target="../media/image34.jpeg"/><Relationship Id="rId12" Type="http://schemas.openxmlformats.org/officeDocument/2006/relationships/hyperlink" Target="http://lbz.ru/books/235/6054/" TargetMode="External"/><Relationship Id="rId17" Type="http://schemas.openxmlformats.org/officeDocument/2006/relationships/image" Target="../media/image39.jpeg"/><Relationship Id="rId25" Type="http://schemas.openxmlformats.org/officeDocument/2006/relationships/image" Target="../media/image43.jpeg"/><Relationship Id="rId33" Type="http://schemas.openxmlformats.org/officeDocument/2006/relationships/image" Target="../media/image47.jpeg"/><Relationship Id="rId38" Type="http://schemas.openxmlformats.org/officeDocument/2006/relationships/hyperlink" Target="http://lbz.ru/books/375/4618/" TargetMode="External"/><Relationship Id="rId2" Type="http://schemas.openxmlformats.org/officeDocument/2006/relationships/hyperlink" Target="http://lbz.ru/books/235/5872/" TargetMode="External"/><Relationship Id="rId16" Type="http://schemas.openxmlformats.org/officeDocument/2006/relationships/hyperlink" Target="http://lbz.ru/books/235/4995/" TargetMode="External"/><Relationship Id="rId20" Type="http://schemas.openxmlformats.org/officeDocument/2006/relationships/hyperlink" Target="http://lbz.ru/books/235/4872/" TargetMode="External"/><Relationship Id="rId29" Type="http://schemas.openxmlformats.org/officeDocument/2006/relationships/image" Target="../media/image45.jpeg"/><Relationship Id="rId41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bz.ru/books/235/5871/" TargetMode="External"/><Relationship Id="rId11" Type="http://schemas.openxmlformats.org/officeDocument/2006/relationships/image" Target="../media/image36.jpeg"/><Relationship Id="rId24" Type="http://schemas.openxmlformats.org/officeDocument/2006/relationships/hyperlink" Target="http://lbz.ru/books/235/4759/" TargetMode="External"/><Relationship Id="rId32" Type="http://schemas.openxmlformats.org/officeDocument/2006/relationships/hyperlink" Target="http://lbz.ru/books/235/4938/" TargetMode="External"/><Relationship Id="rId37" Type="http://schemas.openxmlformats.org/officeDocument/2006/relationships/image" Target="../media/image49.jpeg"/><Relationship Id="rId40" Type="http://schemas.openxmlformats.org/officeDocument/2006/relationships/hyperlink" Target="http://lbz.ru/books/375/4617/" TargetMode="External"/><Relationship Id="rId5" Type="http://schemas.openxmlformats.org/officeDocument/2006/relationships/image" Target="../media/image33.jpeg"/><Relationship Id="rId15" Type="http://schemas.openxmlformats.org/officeDocument/2006/relationships/image" Target="../media/image38.jpeg"/><Relationship Id="rId23" Type="http://schemas.openxmlformats.org/officeDocument/2006/relationships/image" Target="../media/image42.jpeg"/><Relationship Id="rId28" Type="http://schemas.openxmlformats.org/officeDocument/2006/relationships/hyperlink" Target="http://lbz.ru/books/235/4856/" TargetMode="External"/><Relationship Id="rId36" Type="http://schemas.openxmlformats.org/officeDocument/2006/relationships/hyperlink" Target="http://lbz.ru/books/375/4922/" TargetMode="External"/><Relationship Id="rId10" Type="http://schemas.openxmlformats.org/officeDocument/2006/relationships/hyperlink" Target="http://lbz.ru/books/235/5873/" TargetMode="External"/><Relationship Id="rId19" Type="http://schemas.openxmlformats.org/officeDocument/2006/relationships/image" Target="../media/image40.jpeg"/><Relationship Id="rId31" Type="http://schemas.openxmlformats.org/officeDocument/2006/relationships/image" Target="../media/image46.jpeg"/><Relationship Id="rId4" Type="http://schemas.openxmlformats.org/officeDocument/2006/relationships/hyperlink" Target="http://lbz.ru/books/235/5869/" TargetMode="External"/><Relationship Id="rId9" Type="http://schemas.openxmlformats.org/officeDocument/2006/relationships/image" Target="../media/image35.jpeg"/><Relationship Id="rId14" Type="http://schemas.openxmlformats.org/officeDocument/2006/relationships/hyperlink" Target="http://lbz.ru/books/235/5978/" TargetMode="External"/><Relationship Id="rId22" Type="http://schemas.openxmlformats.org/officeDocument/2006/relationships/hyperlink" Target="http://lbz.ru/books/235/4853/" TargetMode="External"/><Relationship Id="rId27" Type="http://schemas.openxmlformats.org/officeDocument/2006/relationships/image" Target="../media/image44.jpeg"/><Relationship Id="rId30" Type="http://schemas.openxmlformats.org/officeDocument/2006/relationships/hyperlink" Target="http://lbz.ru/books/235/4854/" TargetMode="External"/><Relationship Id="rId35" Type="http://schemas.openxmlformats.org/officeDocument/2006/relationships/image" Target="../media/image48.jpeg"/><Relationship Id="rId43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hyperlink" Target="http://lbz.ru/books/232/4695/" TargetMode="External"/><Relationship Id="rId18" Type="http://schemas.openxmlformats.org/officeDocument/2006/relationships/image" Target="../media/image61.jpeg"/><Relationship Id="rId3" Type="http://schemas.openxmlformats.org/officeDocument/2006/relationships/hyperlink" Target="http://lbz.ru/books/232/5265/" TargetMode="External"/><Relationship Id="rId7" Type="http://schemas.openxmlformats.org/officeDocument/2006/relationships/hyperlink" Target="http://lbz.ru/books/232/4749/" TargetMode="External"/><Relationship Id="rId12" Type="http://schemas.openxmlformats.org/officeDocument/2006/relationships/image" Target="../media/image58.jpeg"/><Relationship Id="rId17" Type="http://schemas.openxmlformats.org/officeDocument/2006/relationships/hyperlink" Target="http://lbz.ru/books/232/5830/" TargetMode="External"/><Relationship Id="rId2" Type="http://schemas.openxmlformats.org/officeDocument/2006/relationships/image" Target="../media/image53.jpe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hyperlink" Target="http://lbz.ru/books/232/4901/" TargetMode="External"/><Relationship Id="rId5" Type="http://schemas.openxmlformats.org/officeDocument/2006/relationships/hyperlink" Target="http://lbz.ru/books/232/4751/" TargetMode="External"/><Relationship Id="rId15" Type="http://schemas.openxmlformats.org/officeDocument/2006/relationships/hyperlink" Target="http://lbz.ru/books/232/5858/" TargetMode="External"/><Relationship Id="rId10" Type="http://schemas.openxmlformats.org/officeDocument/2006/relationships/image" Target="../media/image57.jpeg"/><Relationship Id="rId4" Type="http://schemas.openxmlformats.org/officeDocument/2006/relationships/image" Target="../media/image54.jpeg"/><Relationship Id="rId9" Type="http://schemas.openxmlformats.org/officeDocument/2006/relationships/hyperlink" Target="http://lbz.ru/books/232/4750/" TargetMode="External"/><Relationship Id="rId1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lbz.ru/books/309/4939/" TargetMode="External"/><Relationship Id="rId13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4.jpeg"/><Relationship Id="rId12" Type="http://schemas.openxmlformats.org/officeDocument/2006/relationships/hyperlink" Target="http://lbz.ru/books/309/7412/" TargetMode="External"/><Relationship Id="rId17" Type="http://schemas.openxmlformats.org/officeDocument/2006/relationships/image" Target="../media/image69.jpeg"/><Relationship Id="rId2" Type="http://schemas.openxmlformats.org/officeDocument/2006/relationships/hyperlink" Target="http://lbz.ru/books/309/5213/" TargetMode="External"/><Relationship Id="rId16" Type="http://schemas.openxmlformats.org/officeDocument/2006/relationships/hyperlink" Target="http://lbz.ru/books/268/494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bz.ru/books/309/4956/" TargetMode="External"/><Relationship Id="rId11" Type="http://schemas.openxmlformats.org/officeDocument/2006/relationships/image" Target="../media/image66.jpeg"/><Relationship Id="rId5" Type="http://schemas.openxmlformats.org/officeDocument/2006/relationships/image" Target="../media/image63.jpeg"/><Relationship Id="rId15" Type="http://schemas.openxmlformats.org/officeDocument/2006/relationships/image" Target="../media/image68.jpeg"/><Relationship Id="rId10" Type="http://schemas.openxmlformats.org/officeDocument/2006/relationships/hyperlink" Target="http://lbz.ru/books/309/4622/" TargetMode="External"/><Relationship Id="rId4" Type="http://schemas.openxmlformats.org/officeDocument/2006/relationships/hyperlink" Target="http://lbz.ru/books/309/5212/" TargetMode="External"/><Relationship Id="rId9" Type="http://schemas.openxmlformats.org/officeDocument/2006/relationships/image" Target="../media/image65.jpeg"/><Relationship Id="rId14" Type="http://schemas.openxmlformats.org/officeDocument/2006/relationships/hyperlink" Target="http://lbz.ru/books/268/5608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bz.ru/books/310/5182/" TargetMode="External"/><Relationship Id="rId13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2.jpeg"/><Relationship Id="rId12" Type="http://schemas.openxmlformats.org/officeDocument/2006/relationships/hyperlink" Target="http://lbz.ru/books/270/5100/" TargetMode="External"/><Relationship Id="rId17" Type="http://schemas.openxmlformats.org/officeDocument/2006/relationships/image" Target="../media/image77.jpeg"/><Relationship Id="rId2" Type="http://schemas.openxmlformats.org/officeDocument/2006/relationships/hyperlink" Target="http://lbz.ru/books/310/5220/" TargetMode="External"/><Relationship Id="rId16" Type="http://schemas.openxmlformats.org/officeDocument/2006/relationships/hyperlink" Target="http://lbz.ru/books/270/488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bz.ru/books/269/5062/" TargetMode="External"/><Relationship Id="rId11" Type="http://schemas.openxmlformats.org/officeDocument/2006/relationships/image" Target="../media/image74.jpeg"/><Relationship Id="rId5" Type="http://schemas.openxmlformats.org/officeDocument/2006/relationships/image" Target="../media/image71.jpeg"/><Relationship Id="rId15" Type="http://schemas.openxmlformats.org/officeDocument/2006/relationships/image" Target="../media/image76.jpeg"/><Relationship Id="rId10" Type="http://schemas.openxmlformats.org/officeDocument/2006/relationships/hyperlink" Target="http://lbz.ru/books/270/5279/" TargetMode="External"/><Relationship Id="rId4" Type="http://schemas.openxmlformats.org/officeDocument/2006/relationships/hyperlink" Target="http://lbz.ru/books/268/4860/" TargetMode="External"/><Relationship Id="rId9" Type="http://schemas.openxmlformats.org/officeDocument/2006/relationships/image" Target="../media/image73.jpeg"/><Relationship Id="rId14" Type="http://schemas.openxmlformats.org/officeDocument/2006/relationships/hyperlink" Target="http://lbz.ru/books/270/4669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lbz.ru/books/248/4916/" TargetMode="External"/><Relationship Id="rId13" Type="http://schemas.openxmlformats.org/officeDocument/2006/relationships/image" Target="../media/image82.jpeg"/><Relationship Id="rId3" Type="http://schemas.openxmlformats.org/officeDocument/2006/relationships/image" Target="../media/image78.jpeg"/><Relationship Id="rId7" Type="http://schemas.openxmlformats.org/officeDocument/2006/relationships/image" Target="../media/image80.jpeg"/><Relationship Id="rId12" Type="http://schemas.openxmlformats.org/officeDocument/2006/relationships/hyperlink" Target="http://lbz.ru/books/255/5165/" TargetMode="External"/><Relationship Id="rId2" Type="http://schemas.openxmlformats.org/officeDocument/2006/relationships/hyperlink" Target="http://lbz.ru/books/248/490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bz.ru/books/248/4841/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79.jpeg"/><Relationship Id="rId15" Type="http://schemas.openxmlformats.org/officeDocument/2006/relationships/image" Target="../media/image83.jpeg"/><Relationship Id="rId10" Type="http://schemas.openxmlformats.org/officeDocument/2006/relationships/hyperlink" Target="http://lbz.ru/books/250/5173/" TargetMode="External"/><Relationship Id="rId4" Type="http://schemas.openxmlformats.org/officeDocument/2006/relationships/hyperlink" Target="http://lbz.ru/books/248/4907/" TargetMode="External"/><Relationship Id="rId9" Type="http://schemas.openxmlformats.org/officeDocument/2006/relationships/image" Target="../media/image81.jpeg"/><Relationship Id="rId14" Type="http://schemas.openxmlformats.org/officeDocument/2006/relationships/hyperlink" Target="http://lbz.ru/books/262/5103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://lbz.ru/books/22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ist.lbz.ru/news/files/ukaz07-05-2012.doc" TargetMode="External"/><Relationship Id="rId2" Type="http://schemas.openxmlformats.org/officeDocument/2006/relationships/hyperlink" Target="http://metodist.lbz.ru/content/files/fz27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todist.lbz.ru/news/files/pasp.zip" TargetMode="External"/><Relationship Id="rId5" Type="http://schemas.openxmlformats.org/officeDocument/2006/relationships/hyperlink" Target="http://metodist.lbz.ru/news/files/conc.zip" TargetMode="External"/><Relationship Id="rId4" Type="http://schemas.openxmlformats.org/officeDocument/2006/relationships/hyperlink" Target="http://metodist.lbz.ru/news/files/ournewschool.do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todist.lbz.ru/lections/6/files/conception.pdf" TargetMode="External"/><Relationship Id="rId2" Type="http://schemas.openxmlformats.org/officeDocument/2006/relationships/hyperlink" Target="http://metodist.lbz.ru/content/files/fz27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todist.lbz.ru/iumk/files/fgos2010os.do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2.gif"/><Relationship Id="rId12" Type="http://schemas.openxmlformats.org/officeDocument/2006/relationships/image" Target="../media/image7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gif"/><Relationship Id="rId5" Type="http://schemas.openxmlformats.org/officeDocument/2006/relationships/diagramColors" Target="../diagrams/colors2.xml"/><Relationship Id="rId15" Type="http://schemas.openxmlformats.org/officeDocument/2006/relationships/image" Target="../media/image10.gif"/><Relationship Id="rId10" Type="http://schemas.openxmlformats.org/officeDocument/2006/relationships/image" Target="../media/image5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gif"/><Relationship Id="rId1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lbz.ru/books/309/7413/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://lbz.ru/books/309/4865/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0.jpeg"/><Relationship Id="rId7" Type="http://schemas.openxmlformats.org/officeDocument/2006/relationships/image" Target="../media/image13.jpeg"/><Relationship Id="rId12" Type="http://schemas.openxmlformats.org/officeDocument/2006/relationships/hyperlink" Target="http://lbz.ru/books/309/6030/" TargetMode="External"/><Relationship Id="rId17" Type="http://schemas.openxmlformats.org/officeDocument/2006/relationships/image" Target="../media/image18.jpeg"/><Relationship Id="rId25" Type="http://schemas.openxmlformats.org/officeDocument/2006/relationships/image" Target="../media/image22.jpeg"/><Relationship Id="rId2" Type="http://schemas.openxmlformats.org/officeDocument/2006/relationships/hyperlink" Target="http://lbz.ru/books/309/5135/" TargetMode="External"/><Relationship Id="rId16" Type="http://schemas.openxmlformats.org/officeDocument/2006/relationships/hyperlink" Target="http://lbz.ru/books/309/5243/" TargetMode="External"/><Relationship Id="rId20" Type="http://schemas.openxmlformats.org/officeDocument/2006/relationships/hyperlink" Target="http://lbz.ru/books/309/487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bz.ru/books/309/6034/" TargetMode="External"/><Relationship Id="rId11" Type="http://schemas.openxmlformats.org/officeDocument/2006/relationships/image" Target="../media/image15.jpeg"/><Relationship Id="rId24" Type="http://schemas.openxmlformats.org/officeDocument/2006/relationships/hyperlink" Target="http://lbz.ru/books/250/4604/" TargetMode="External"/><Relationship Id="rId5" Type="http://schemas.openxmlformats.org/officeDocument/2006/relationships/image" Target="../media/image12.jpeg"/><Relationship Id="rId15" Type="http://schemas.openxmlformats.org/officeDocument/2006/relationships/image" Target="../media/image17.jpeg"/><Relationship Id="rId23" Type="http://schemas.openxmlformats.org/officeDocument/2006/relationships/image" Target="../media/image21.jpeg"/><Relationship Id="rId10" Type="http://schemas.openxmlformats.org/officeDocument/2006/relationships/hyperlink" Target="http://lbz.ru/books/309/7436/" TargetMode="External"/><Relationship Id="rId19" Type="http://schemas.openxmlformats.org/officeDocument/2006/relationships/image" Target="../media/image19.jpeg"/><Relationship Id="rId4" Type="http://schemas.openxmlformats.org/officeDocument/2006/relationships/hyperlink" Target="http://lbz.ru/books/309/5015/" TargetMode="External"/><Relationship Id="rId9" Type="http://schemas.openxmlformats.org/officeDocument/2006/relationships/image" Target="../media/image14.jpeg"/><Relationship Id="rId14" Type="http://schemas.openxmlformats.org/officeDocument/2006/relationships/hyperlink" Target="http://lbz.ru/books/309/4817/" TargetMode="External"/><Relationship Id="rId22" Type="http://schemas.openxmlformats.org/officeDocument/2006/relationships/hyperlink" Target="http://lbz.ru/books/235/5079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 внеурочной деятельности на основе УМК БИНОМ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Цветкова М.С.</a:t>
            </a:r>
          </a:p>
          <a:p>
            <a:r>
              <a:rPr lang="ru-RU" dirty="0" smtClean="0"/>
              <a:t>Проект «Школа БИНОМ»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76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Творческая самореализация (олимпиадная </a:t>
            </a:r>
            <a:r>
              <a:rPr lang="ru-RU" dirty="0"/>
              <a:t>подготовка  по </a:t>
            </a:r>
            <a:r>
              <a:rPr lang="ru-RU" dirty="0" smtClean="0"/>
              <a:t>предмету)</a:t>
            </a:r>
            <a:endParaRPr lang="ru-RU" dirty="0"/>
          </a:p>
          <a:p>
            <a:r>
              <a:rPr lang="ru-RU" dirty="0" smtClean="0"/>
              <a:t>Самостоятельная </a:t>
            </a:r>
            <a:r>
              <a:rPr lang="ru-RU" dirty="0"/>
              <a:t>работа  с научным наполнением (удовлетворение индивидуальных познавательных потребностей школьников: я любознательный, мне интересно докопаться до причин различных феноменов)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интеллекта – </a:t>
            </a:r>
            <a:r>
              <a:rPr lang="ru-RU" dirty="0" err="1"/>
              <a:t>углубленное</a:t>
            </a:r>
            <a:r>
              <a:rPr lang="ru-RU" dirty="0"/>
              <a:t> изучение предмета</a:t>
            </a:r>
          </a:p>
        </p:txBody>
      </p:sp>
    </p:spTree>
    <p:extLst>
      <p:ext uri="{BB962C8B-B14F-4D97-AF65-F5344CB8AC3E}">
        <p14:creationId xmlns:p14="http://schemas.microsoft.com/office/powerpoint/2010/main" val="413670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Положение о Всероссийской олимпиаде школьников в редакции приказа </a:t>
            </a:r>
            <a:r>
              <a:rPr lang="ru-RU" dirty="0" err="1"/>
              <a:t>Минобрнауки</a:t>
            </a:r>
            <a:r>
              <a:rPr lang="ru-RU" dirty="0"/>
              <a:t> России от "07" февраля 2011 г. N 168:</a:t>
            </a:r>
            <a:br>
              <a:rPr lang="ru-RU" dirty="0"/>
            </a:br>
            <a:r>
              <a:rPr lang="ru-RU" dirty="0">
                <a:hlinkClick r:id="rId2" action="ppaction://hlinkfile"/>
              </a:rPr>
              <a:t>Приложение к приказу № 168</a:t>
            </a:r>
            <a:endParaRPr lang="ru-RU" dirty="0"/>
          </a:p>
          <a:p>
            <a:r>
              <a:rPr lang="ru-RU" dirty="0"/>
              <a:t>Приказ Министерства образования и науки Российской Федерации (</a:t>
            </a:r>
            <a:r>
              <a:rPr lang="ru-RU" dirty="0" err="1"/>
              <a:t>Минобрнауки</a:t>
            </a:r>
            <a:r>
              <a:rPr lang="ru-RU" dirty="0"/>
              <a:t> России) от 27 июня 2011 г. N 2064 г. Москва "Об утверждении Порядка формирования сборных команд Российской Федерации для участия в международных олимпиадах по общеобразовательным предметам":</a:t>
            </a:r>
            <a:br>
              <a:rPr lang="ru-RU" dirty="0"/>
            </a:br>
            <a:r>
              <a:rPr lang="ru-RU" dirty="0">
                <a:hlinkClick r:id="rId3"/>
              </a:rPr>
              <a:t>Приказ </a:t>
            </a:r>
            <a:r>
              <a:rPr lang="ru-RU" dirty="0" err="1">
                <a:hlinkClick r:id="rId3"/>
              </a:rPr>
              <a:t>Минобрнауки</a:t>
            </a:r>
            <a:r>
              <a:rPr lang="ru-RU" dirty="0">
                <a:hlinkClick r:id="rId3"/>
              </a:rPr>
              <a:t> России от 27 июня 2011 г. N 2064 г. Москва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hlinkClick r:id="rId4" action="ppaction://hlinkfile"/>
              </a:rPr>
              <a:t>Приказ №197 от 14-02-2011 о составе ЦОК </a:t>
            </a:r>
            <a:r>
              <a:rPr lang="ru-RU" dirty="0" err="1">
                <a:hlinkClick r:id="rId4" action="ppaction://hlinkfile"/>
              </a:rPr>
              <a:t>ВсОШ</a:t>
            </a:r>
            <a:r>
              <a:rPr lang="ru-RU" dirty="0">
                <a:hlinkClick r:id="rId4" action="ppaction://hlinkfile"/>
              </a:rPr>
              <a:t> с приложением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ВсОШ</a:t>
            </a:r>
            <a:r>
              <a:rPr lang="ru-RU" dirty="0" smtClean="0"/>
              <a:t> </a:t>
            </a:r>
            <a:r>
              <a:rPr lang="en-US" dirty="0">
                <a:hlinkClick r:id="rId5"/>
              </a:rPr>
              <a:t>http://www.rosolymp.ru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12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http://metodist.lbz.ru/lections/6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ВсОШ</a:t>
            </a:r>
            <a:r>
              <a:rPr lang="ru-RU" dirty="0" smtClean="0"/>
              <a:t> Информатика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8582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923928" y="4941168"/>
            <a:ext cx="2088232" cy="1008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4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4876"/>
            <a:ext cx="7776864" cy="651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3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Курсы ДО</a:t>
            </a:r>
            <a:br>
              <a:rPr lang="ru-RU" dirty="0" smtClean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metodist.lbz.ru/nio/binom-modules/oi.php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7838"/>
            <a:ext cx="74676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14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Сложные и нестандартные  задачи</a:t>
            </a:r>
          </a:p>
        </p:txBody>
      </p:sp>
      <p:pic>
        <p:nvPicPr>
          <p:cNvPr id="4098" name="Picture 2" descr="Абстрактные типы данных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58" y="1577003"/>
            <a:ext cx="1368152" cy="20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Алгоритмы обработки строк : учебное пособи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00347"/>
            <a:ext cx="1512168" cy="22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Ханойские башни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43763"/>
            <a:ext cx="1456358" cy="22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Математические пятиминутки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1412205" cy="207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Компьютерное моделирование физических процессов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41706"/>
            <a:ext cx="1476164" cy="22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Молекулярное моделирование: теория и практика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19" y="4005064"/>
            <a:ext cx="1744390" cy="24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56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560" y="1844739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Дополнительный практикум</a:t>
            </a:r>
            <a:endParaRPr lang="ru-RU" dirty="0"/>
          </a:p>
        </p:txBody>
      </p:sp>
      <p:pic>
        <p:nvPicPr>
          <p:cNvPr id="26" name="Picture 8" descr="Коммуникационные технологии : практикум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10737"/>
            <a:ext cx="8572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Разработка цифровых образовательных ресурсов во Flash : практикум + CD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884" y="2071193"/>
            <a:ext cx="85725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Работа в электронных таблицах OpenOffice.org Calc : практикум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34" y="3066224"/>
            <a:ext cx="857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Искусство презентации: платформа Linux : практикум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14" y="4041828"/>
            <a:ext cx="8572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Защита компьютера от вредоносных воздействий : практикум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259" y="4650709"/>
            <a:ext cx="8572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 descr="Создание презентаций в OpenOffice.org Impress : практикум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842" y="1632735"/>
            <a:ext cx="8572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0" descr="Проектные работы с использованием электронных таблиц MS Excel : практикум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550" y="2503241"/>
            <a:ext cx="85725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2" descr="Создание документов в Open Office.org Writer : практикум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427" y="3400537"/>
            <a:ext cx="8001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" descr="Искусство презентации : практикум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12" y="2084488"/>
            <a:ext cx="7429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6" descr="Анимация в Macromedia Flash MX : практикум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090" y="4365154"/>
            <a:ext cx="7715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Работа в электронных таблицах : практикум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62" y="3310382"/>
            <a:ext cx="7239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0" descr="Web-конструирование на HTML : практикум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655" y="3248482"/>
            <a:ext cx="752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2" descr="Практические работы по MS Excel на уроках информатики : практикум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87" y="4993806"/>
            <a:ext cx="8572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4" descr="Стандартные программы Windows : практикум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990057"/>
            <a:ext cx="7239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6" descr="Обработка текстовой информации : практикум">
            <a:hlinkClick r:id="rId30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462" y="4519465"/>
            <a:ext cx="7524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8" descr="Уроки Web-мастера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71" y="4519464"/>
            <a:ext cx="7810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0" descr="Анализ статистических данных с использованием Microsoft® Excel для Office XP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26" y="3666299"/>
            <a:ext cx="7715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Учимся программировать на компьютере : самоучитель для детей и родителей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72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Учимся рисовать на компьютере : самоучитель для детей и родителей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8" y="3065615"/>
            <a:ext cx="8572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Учимся анимации на компьютере : самоучитель для детей и родителей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7" y="4237799"/>
            <a:ext cx="85725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Учимся музыке на компьютере : самоучитель для детей и родителей">
            <a:hlinkClick r:id="rId42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8" y="5481622"/>
            <a:ext cx="8572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499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Элективные курсы</a:t>
            </a:r>
            <a:endParaRPr lang="ru-RU" dirty="0"/>
          </a:p>
        </p:txBody>
      </p:sp>
      <p:pic>
        <p:nvPicPr>
          <p:cNvPr id="1026" name="Picture 2" descr="Искусственный интеллект. Элективный курс :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37" y="3173771"/>
            <a:ext cx="2037907" cy="315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Основы компьютерной алгебры. Элективный курс : методическое пособие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85537"/>
            <a:ext cx="1872208" cy="26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Компьютерная графика. Элективный курс : учебное пособие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1950889" cy="304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Создаем школьный сайт в Интернете. Элективный курс : учебное пособие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1793527" cy="279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Учимся проектировать на компьютере. Элективный курс : практикум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11957"/>
            <a:ext cx="1728192" cy="26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Информационные системы и модели. Элективный курс : практикум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6" y="650864"/>
            <a:ext cx="1545754" cy="240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Введение в криптографию: как защитить свое письмо от любопытных. Элективный курс : учебное пособие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744" y="1237319"/>
            <a:ext cx="1749152" cy="262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Компьютерное моделирование математических задач. Элективный курс : учебное пособие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1641640" cy="248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Введение в автоматизированное проектирование : учебное пособие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525" y="836712"/>
            <a:ext cx="1994283" cy="30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8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Самоподготовка </a:t>
            </a:r>
            <a:r>
              <a:rPr lang="ru-RU" dirty="0"/>
              <a:t>с научным наполнением</a:t>
            </a:r>
          </a:p>
        </p:txBody>
      </p:sp>
      <p:pic>
        <p:nvPicPr>
          <p:cNvPr id="5" name="Picture 6" descr="Сто лет Тунгусской проблеме. Новые подходы : сборник статей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4648"/>
            <a:ext cx="1728192" cy="265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Тунгусский феномен 1908 год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605" y="1395378"/>
            <a:ext cx="1512168" cy="23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Тяготение. От Аристотеля до Эйнштейна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90024"/>
            <a:ext cx="1728192" cy="25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Познание и заблуждение. Очерки по психологии исследования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24229"/>
            <a:ext cx="1584176" cy="24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Тунгусское сияние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3407"/>
            <a:ext cx="1368152" cy="20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Познаём наномир: простые эксперименты : учебное пособие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1584176" cy="227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Физика сегнетоэлектриков: современный взгляд 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47869"/>
            <a:ext cx="1611086" cy="232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онцепции современного естествознания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073407"/>
            <a:ext cx="1454744" cy="20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02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Популярно об инновационных направлениях развития науки (помощь школьникам в профильном самоопределении: я выбираю будущую профессию в мире естественных и точных наук)</a:t>
            </a:r>
          </a:p>
          <a:p>
            <a:r>
              <a:rPr lang="ru-RU" dirty="0" smtClean="0"/>
              <a:t>Серия проектных работ в инновационной сфере</a:t>
            </a:r>
          </a:p>
          <a:p>
            <a:pPr lvl="1"/>
            <a:r>
              <a:rPr lang="ru-RU" dirty="0" smtClean="0"/>
              <a:t>Компьютерное моделирование естественнонаучной сфере</a:t>
            </a:r>
          </a:p>
          <a:p>
            <a:pPr lvl="1"/>
            <a:r>
              <a:rPr lang="ru-RU" dirty="0" smtClean="0"/>
              <a:t>Робототехника и автоматика</a:t>
            </a:r>
          </a:p>
          <a:p>
            <a:pPr lvl="1"/>
            <a:r>
              <a:rPr lang="ru-RU" dirty="0" err="1" smtClean="0"/>
              <a:t>Нанотехнологии</a:t>
            </a:r>
            <a:endParaRPr lang="ru-RU" dirty="0"/>
          </a:p>
          <a:p>
            <a:pPr lvl="1"/>
            <a:r>
              <a:rPr lang="ru-RU" dirty="0" smtClean="0"/>
              <a:t>Информационные и коммуникационные технологии</a:t>
            </a:r>
          </a:p>
          <a:p>
            <a:pPr lvl="1"/>
            <a:r>
              <a:rPr lang="ru-RU" dirty="0" err="1" smtClean="0"/>
              <a:t>Биоэкология</a:t>
            </a:r>
            <a:r>
              <a:rPr lang="ru-RU" dirty="0" smtClean="0"/>
              <a:t>/ биофизика/ биохимия/</a:t>
            </a:r>
          </a:p>
          <a:p>
            <a:pPr lvl="1"/>
            <a:r>
              <a:rPr lang="ru-RU" dirty="0" smtClean="0"/>
              <a:t>медицина</a:t>
            </a:r>
          </a:p>
          <a:p>
            <a:pPr lvl="1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Проектная работа и профориентация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41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77378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Ступени приоритетов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478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Химия окружающей среды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62" y="1781769"/>
            <a:ext cx="1687196" cy="24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Популярно об инновационных направлениях развития науки</a:t>
            </a:r>
          </a:p>
        </p:txBody>
      </p:sp>
      <p:pic>
        <p:nvPicPr>
          <p:cNvPr id="8194" name="Picture 2" descr="Геометрофизика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1728192" cy="25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Биометаллоорганическая химия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844824"/>
            <a:ext cx="1751801" cy="256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Метанол и энергетика будущего. Когда закончатся нефть и газ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84406"/>
            <a:ext cx="1656184" cy="26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Введение в биоинформатику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998" y="4005064"/>
            <a:ext cx="1486594" cy="217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Наглядная биохимия 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10" y="4005064"/>
            <a:ext cx="1418748" cy="23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Основы физики и биофизики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50417"/>
            <a:ext cx="1614661" cy="23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Биология сенсорных систем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35097"/>
            <a:ext cx="1610855" cy="24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2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Культура исследования</a:t>
            </a:r>
            <a:r>
              <a:rPr lang="ru-RU" dirty="0" smtClean="0"/>
              <a:t>: экскурсии в музеи, использование электронных энциклопедий, регистрация в научных библиотеках (электронный контент), виртуальные экскурсии, </a:t>
            </a:r>
            <a:r>
              <a:rPr lang="ru-RU" dirty="0" err="1" smtClean="0"/>
              <a:t>видеолекции</a:t>
            </a:r>
            <a:r>
              <a:rPr lang="ru-RU" dirty="0" smtClean="0"/>
              <a:t> </a:t>
            </a:r>
            <a:r>
              <a:rPr lang="ru-RU" dirty="0" err="1" smtClean="0"/>
              <a:t>ученых</a:t>
            </a:r>
            <a:r>
              <a:rPr lang="ru-RU" dirty="0" smtClean="0"/>
              <a:t> кафедр ведущих вузов, консультационные линии с научными группами, полевые работы (летние/ зимние школы, практика в университетских лабораториях), школьная конференция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внеурочной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822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u="sng" dirty="0" err="1" smtClean="0"/>
              <a:t>Углубленный</a:t>
            </a:r>
            <a:r>
              <a:rPr lang="ru-RU" u="sng" dirty="0" smtClean="0"/>
              <a:t> курс по предмету (выход на профиль)</a:t>
            </a:r>
            <a:r>
              <a:rPr lang="ru-RU" dirty="0" smtClean="0"/>
              <a:t>: спецкурс </a:t>
            </a:r>
            <a:r>
              <a:rPr lang="ru-RU" dirty="0"/>
              <a:t>подготовки к </a:t>
            </a:r>
            <a:r>
              <a:rPr lang="ru-RU" dirty="0" err="1" smtClean="0"/>
              <a:t>ВсОШ</a:t>
            </a:r>
            <a:r>
              <a:rPr lang="ru-RU" dirty="0" smtClean="0"/>
              <a:t>, элективный курс по теме инновационного направления на 18/36/72 часа (с участием кафедр вуза), расширенный дополнительный практикум средствами цифровых лабораторий и натурного эксперимента, целевой факультатив подготовки к олимпиаде/ конкурсу, дистанционные заочные школы и курсы при национальных и федеральных университетах,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внеурочной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08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Элективные курсы</a:t>
            </a:r>
            <a:endParaRPr lang="ru-RU" dirty="0"/>
          </a:p>
        </p:txBody>
      </p:sp>
      <p:pic>
        <p:nvPicPr>
          <p:cNvPr id="2050" name="Picture 2" descr="Плазма — четвертое состояние вещества. Элективный курс : учебное пособ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2" y="3496716"/>
            <a:ext cx="1752692" cy="2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змерения физических величин. Элективный курс : учебное пособи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86572"/>
            <a:ext cx="1800200" cy="280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авновесная и неравновесная термодинамика. Элективный курс : учебное пособие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1885798" cy="29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Физика: наблюдение, эксперимент, моделирование. Элективный курс : учебное пособие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16832"/>
            <a:ext cx="2141348" cy="329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омпьютерное моделирование физических процессов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73" y="260649"/>
            <a:ext cx="1864948" cy="279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Свойства и строение органических соединений. Элективный курс : учебное пособие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44" y="3351441"/>
            <a:ext cx="1869883" cy="28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Мир белковых молекул. Элективный курс : учебное пособие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706" y="3788618"/>
            <a:ext cx="1944216" cy="28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417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Проектная работа</a:t>
            </a:r>
            <a:r>
              <a:rPr lang="ru-RU" dirty="0" smtClean="0"/>
              <a:t>: </a:t>
            </a:r>
            <a:r>
              <a:rPr lang="ru-RU" dirty="0" err="1" smtClean="0"/>
              <a:t>межпредметные</a:t>
            </a:r>
            <a:r>
              <a:rPr lang="ru-RU" dirty="0" smtClean="0"/>
              <a:t> проектные групповые  работы по профилю школы на 1-3 года, сетевая консультационная линия курирующих кафедр вуза, участие в конкурсе ЮНИОР,  ежегодное проведение ярмарки проектов (защита проектов) и фестиваля </a:t>
            </a:r>
            <a:r>
              <a:rPr lang="ru-RU" dirty="0"/>
              <a:t>науки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внеурочной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622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652795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4845224"/>
              </a:tblGrid>
              <a:tr h="71226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направление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Роль ИКТ</a:t>
                      </a:r>
                      <a:endParaRPr lang="ru-RU" sz="2400" dirty="0"/>
                    </a:p>
                  </a:txBody>
                  <a:tcPr/>
                </a:tc>
              </a:tr>
              <a:tr h="178067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Проектирование и моделирование объектов и процессов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Компьютерное моделирование, средства автоматизации и робототехники</a:t>
                      </a:r>
                      <a:endParaRPr lang="ru-RU" sz="2400" dirty="0"/>
                    </a:p>
                  </a:txBody>
                  <a:tcPr/>
                </a:tc>
              </a:tr>
              <a:tr h="2835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Теоретическое исследование проблем и доступ к инновационным научным и историческим источникам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Электронные</a:t>
                      </a:r>
                      <a:r>
                        <a:rPr lang="ru-RU" sz="2400" baseline="0" dirty="0" smtClean="0"/>
                        <a:t> энциклопедии, библиотеки, электронные тезисы научных конференций, видеодоступ  к лекциям, цифровые коллекции музеев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ИКТ во внеурочной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323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647732"/>
              </p:ext>
            </p:extLst>
          </p:nvPr>
        </p:nvGraphicFramePr>
        <p:xfrm>
          <a:off x="611560" y="1988840"/>
          <a:ext cx="8229600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5349280"/>
              </a:tblGrid>
              <a:tr h="2167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Практическое исследование проблем и экспериментальная работа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Использование цифрового и традиционного лабораторного оборудования, доступа </a:t>
                      </a:r>
                      <a:r>
                        <a:rPr lang="ru-RU" sz="2000" baseline="0" dirty="0" smtClean="0"/>
                        <a:t>к </a:t>
                      </a:r>
                      <a:r>
                        <a:rPr lang="ru-RU" sz="2000" baseline="0" dirty="0" err="1" smtClean="0"/>
                        <a:t>удаленным</a:t>
                      </a:r>
                      <a:r>
                        <a:rPr lang="ru-RU" sz="2000" baseline="0" dirty="0" smtClean="0"/>
                        <a:t> лабораториям, использование </a:t>
                      </a:r>
                      <a:r>
                        <a:rPr lang="ru-RU" sz="2000" dirty="0" smtClean="0"/>
                        <a:t> компьютерных систем обработки данных</a:t>
                      </a:r>
                      <a:endParaRPr lang="ru-RU" sz="2000" dirty="0"/>
                    </a:p>
                  </a:txBody>
                  <a:tcPr/>
                </a:tc>
              </a:tr>
              <a:tr h="1202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Оформление и представление результатов работы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Сетевые ресурсы и компьютерные презентационные системы</a:t>
                      </a:r>
                      <a:endParaRPr lang="ru-RU" sz="2000" dirty="0"/>
                    </a:p>
                  </a:txBody>
                  <a:tcPr/>
                </a:tc>
              </a:tr>
              <a:tr h="1166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Обмен знаниями и результатами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Системы видеосвязи</a:t>
                      </a:r>
                      <a:r>
                        <a:rPr lang="ru-RU" sz="2000" baseline="0" dirty="0" smtClean="0"/>
                        <a:t>,</a:t>
                      </a:r>
                      <a:r>
                        <a:rPr lang="ru-RU" sz="2000" dirty="0" smtClean="0"/>
                        <a:t> дистанционные системы обучения, </a:t>
                      </a:r>
                      <a:r>
                        <a:rPr lang="ru-RU" sz="2000" baseline="0" dirty="0" smtClean="0"/>
                        <a:t>сетевые научные конференции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ИКТ во внеурочной работе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31914"/>
              </p:ext>
            </p:extLst>
          </p:nvPr>
        </p:nvGraphicFramePr>
        <p:xfrm>
          <a:off x="539552" y="1268760"/>
          <a:ext cx="8229600" cy="712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5205264"/>
              </a:tblGrid>
              <a:tr h="71226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направление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Роль ИКТ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946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Информатика и математика. Программа внеурочной деятельности для 2-6 классов.</a:t>
            </a:r>
          </a:p>
          <a:p>
            <a:r>
              <a:rPr lang="ru-RU" dirty="0" smtClean="0"/>
              <a:t>Информатика. </a:t>
            </a:r>
            <a:r>
              <a:rPr lang="ru-RU" dirty="0"/>
              <a:t>Программа внеурочной деятельности для основной школы</a:t>
            </a:r>
            <a:r>
              <a:rPr lang="ru-RU" dirty="0" smtClean="0"/>
              <a:t>. 7-9 </a:t>
            </a:r>
            <a:r>
              <a:rPr lang="ru-RU" dirty="0" smtClean="0"/>
              <a:t>классы</a:t>
            </a:r>
            <a:endParaRPr lang="ru-RU" dirty="0" smtClean="0"/>
          </a:p>
          <a:p>
            <a:r>
              <a:rPr lang="ru-RU" dirty="0" smtClean="0"/>
              <a:t>Информатика и </a:t>
            </a:r>
            <a:r>
              <a:rPr lang="ru-RU" dirty="0" smtClean="0"/>
              <a:t>математика. </a:t>
            </a:r>
            <a:r>
              <a:rPr lang="ru-RU" dirty="0" smtClean="0"/>
              <a:t>Программа внеурочной деятельности для старшей школы.</a:t>
            </a:r>
            <a:endParaRPr lang="ru-RU" dirty="0"/>
          </a:p>
          <a:p>
            <a:r>
              <a:rPr lang="ru-RU" dirty="0" smtClean="0"/>
              <a:t>Естественнонаучный цикл предметов. Программа внеурочной деятельности для основной и старшей школы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Информатика. </a:t>
            </a:r>
            <a:r>
              <a:rPr lang="ru-RU" smtClean="0"/>
              <a:t>Программа </a:t>
            </a:r>
            <a:r>
              <a:rPr lang="ru-RU" dirty="0" smtClean="0"/>
              <a:t>олимпиадной подготовки для </a:t>
            </a:r>
            <a:r>
              <a:rPr lang="ru-RU" smtClean="0"/>
              <a:t>5-11 классов.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Программы внеурочной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92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http://lbz.ru/books/226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Программы внеурочной работы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62293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78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hlinkClick r:id="rId2" action="ppaction://hlinkfile"/>
              </a:rPr>
              <a:t>Федеральный закон № 273-ФЗ от 29.12.2012 «Об образовании в Российской Федерации»</a:t>
            </a:r>
            <a:endParaRPr lang="ru-RU" dirty="0"/>
          </a:p>
          <a:p>
            <a:r>
              <a:rPr lang="ru-RU" dirty="0">
                <a:hlinkClick r:id="rId3" action="ppaction://hlinkfile"/>
              </a:rPr>
              <a:t>Указ о мерах по реализации государственной политики в области образования и науки</a:t>
            </a:r>
            <a:endParaRPr lang="ru-RU" dirty="0"/>
          </a:p>
          <a:p>
            <a:r>
              <a:rPr lang="ru-RU" dirty="0">
                <a:hlinkClick r:id="rId4" action="ppaction://hlinkfile"/>
              </a:rPr>
              <a:t>Национальная образовательная инициатива «Наша новая школа»</a:t>
            </a:r>
            <a:endParaRPr lang="ru-RU" dirty="0"/>
          </a:p>
          <a:p>
            <a:r>
              <a:rPr lang="ru-RU" dirty="0">
                <a:hlinkClick r:id="rId5" action="ppaction://hlinkfile"/>
              </a:rPr>
              <a:t>Концепция Федеральной целевой программы развития образования на 2011 - 2015 годы</a:t>
            </a:r>
            <a:endParaRPr lang="ru-RU" dirty="0"/>
          </a:p>
          <a:p>
            <a:r>
              <a:rPr lang="ru-RU" dirty="0">
                <a:hlinkClick r:id="rId6" action="ppaction://hlinkfile"/>
              </a:rPr>
              <a:t>Паспорт Федеральной целевой программы развития образования на 2011 - 2015 годы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в 21 веке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06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 action="ppaction://hlinkfile"/>
              </a:rPr>
              <a:t>Федеральный закон № 273-ФЗ от 29.12.2012 «Об образовании в Российской Федерации»</a:t>
            </a:r>
            <a:endParaRPr lang="ru-RU" b="1" i="1" dirty="0" smtClean="0">
              <a:hlinkClick r:id="rId3" action="ppaction://hlinkfile"/>
            </a:endParaRPr>
          </a:p>
          <a:p>
            <a:r>
              <a:rPr lang="ru-RU" b="1" i="1" dirty="0" smtClean="0">
                <a:hlinkClick r:id="rId3" action="ppaction://hlinkfile"/>
              </a:rPr>
              <a:t>Концепция </a:t>
            </a:r>
            <a:r>
              <a:rPr lang="ru-RU" b="1" i="1" dirty="0">
                <a:hlinkClick r:id="rId3" action="ppaction://hlinkfile"/>
              </a:rPr>
              <a:t>российской национальной системы выявления и развития молодых талантов</a:t>
            </a:r>
            <a:endParaRPr lang="ru-RU" b="1" i="1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metodist.lbz.ru/lections/6/files/conception.pdf</a:t>
            </a:r>
            <a:endParaRPr lang="ru-RU" dirty="0" smtClean="0"/>
          </a:p>
          <a:p>
            <a:r>
              <a:rPr lang="ru-RU" dirty="0">
                <a:hlinkClick r:id="rId4" action="ppaction://hlinkfile"/>
              </a:rPr>
              <a:t>ФГОС Основная школа 2010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в 21 веке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709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985424"/>
              </p:ext>
            </p:extLst>
          </p:nvPr>
        </p:nvGraphicFramePr>
        <p:xfrm>
          <a:off x="107504" y="1052736"/>
          <a:ext cx="885698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в школе</a:t>
            </a:r>
            <a:endParaRPr lang="ru-RU" dirty="0"/>
          </a:p>
        </p:txBody>
      </p:sp>
      <p:pic>
        <p:nvPicPr>
          <p:cNvPr id="1027" name="Picture 3" descr="C:\Users\TsvetkovaMS\AppData\Local\Microsoft\Windows\Temporary Internet Files\Content.IE5\6IM3651H\MM900288934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8760"/>
            <a:ext cx="12001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svetkovaMS\AppData\Local\Microsoft\Windows\Temporary Internet Files\Content.IE5\CGGC0VEB\MM900285324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7" y="1184970"/>
            <a:ext cx="12382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svetkovaMS\AppData\Local\Microsoft\Windows\Temporary Internet Files\Content.IE5\X4J10T3X\MM900285318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247" y="2876550"/>
            <a:ext cx="12763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svetkovaMS\AppData\Local\Microsoft\Windows\Temporary Internet Files\Content.IE5\6IM3651H\MM900356690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0" y="2876550"/>
            <a:ext cx="1365126" cy="1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svetkovaMS\AppData\Local\Microsoft\Windows\Temporary Internet Files\Content.IE5\3H1G9BIK\MM900288928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124777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svetkovaMS\AppData\Local\Microsoft\Windows\Temporary Internet Files\Content.IE5\CGGC0VEB\MM900288933[1]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4" y="4365104"/>
            <a:ext cx="1228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svetkovaMS\AppData\Local\Microsoft\Windows\Temporary Internet Files\Content.IE5\6IM3651H\MM900285257[1]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19" y="5621635"/>
            <a:ext cx="12001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svetkovaMS\AppData\Local\Microsoft\Windows\Temporary Internet Files\Content.IE5\3H1G9BIK\MM900288937[1]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11760"/>
            <a:ext cx="1238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TsvetkovaMS\AppData\Local\Microsoft\Windows\Temporary Internet Files\Content.IE5\CGGC0VEB\MM900288936[1]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19" y="1413570"/>
            <a:ext cx="13239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6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Занимательно о науке в школьном предмете (мотивация в предмете: куда открывает дверь школьный предмет)</a:t>
            </a:r>
          </a:p>
          <a:p>
            <a:r>
              <a:rPr lang="ru-RU" dirty="0" smtClean="0"/>
              <a:t>Знать об </a:t>
            </a:r>
            <a:r>
              <a:rPr lang="ru-RU" dirty="0" err="1" smtClean="0"/>
              <a:t>ученых</a:t>
            </a:r>
            <a:r>
              <a:rPr lang="ru-RU" dirty="0" smtClean="0"/>
              <a:t> и открытиях прошлого,  о научных источниках  (развитие эрудиции, воспитание научной культуры: история науки – это фундамент знаний)</a:t>
            </a:r>
          </a:p>
          <a:p>
            <a:r>
              <a:rPr lang="ru-RU" dirty="0" smtClean="0"/>
              <a:t>Уметь обозначить проблему исследования, объяснить гипотезу, методы исследования, показать ход исследования, ожидаемый результат исследования, сформулировать вывод, описать доказательство верности гипотезы и  достижения результата исследования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Культура исследования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97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Владеть инструментами сбора, анализа, классификации и систематизации информации современными средствами</a:t>
            </a:r>
          </a:p>
          <a:p>
            <a:r>
              <a:rPr lang="ru-RU" dirty="0"/>
              <a:t> Уметь проводить эксперимент, владеть средствами фиксации и обработки экспериментальных данных</a:t>
            </a:r>
          </a:p>
          <a:p>
            <a:r>
              <a:rPr lang="ru-RU" dirty="0"/>
              <a:t>Уметь доступно и увлекательно оформить и представить результаты исследования, наглядно рассказать о сложном и перспективном (преемственность школы и вуза: перспективные направления науки – это </a:t>
            </a:r>
            <a:r>
              <a:rPr lang="ru-RU" dirty="0" err="1"/>
              <a:t>мое</a:t>
            </a:r>
            <a:r>
              <a:rPr lang="ru-RU" dirty="0"/>
              <a:t> будущее)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Культура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75621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Исследование</a:t>
            </a:r>
            <a:endParaRPr lang="ru-RU" dirty="0"/>
          </a:p>
        </p:txBody>
      </p:sp>
      <p:pic>
        <p:nvPicPr>
          <p:cNvPr id="1027" name="Picture 3" descr="Занимательная информатика : учебное пособие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1920174"/>
            <a:ext cx="1419325" cy="20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Занимательные нанотехнологии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511" y="3496808"/>
            <a:ext cx="1440160" cy="210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Во славу науки. Любознательность, понимание и прогресс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8188"/>
            <a:ext cx="2019682" cy="19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Уравнения: символы познания 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789040"/>
            <a:ext cx="1924661" cy="18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Очень специальная теория относительности : иллюстрированное руководство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58584"/>
            <a:ext cx="1728192" cy="17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О математике, математиках и не только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6365"/>
            <a:ext cx="1351769" cy="204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Дюжина лекций: шесть попроще и шесть посложнее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30" y="3923929"/>
            <a:ext cx="1438128" cy="22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Современные проблемы науки : учебное пособие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78164"/>
            <a:ext cx="1388627" cy="20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10 заповедей нестабильности. Замечательные идеи ХХ века 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0" y="4280349"/>
            <a:ext cx="1679367" cy="253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Математика — посредник между духом и материей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291" y="846265"/>
            <a:ext cx="121513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Энциклопедия школьной информатики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4" y="476672"/>
            <a:ext cx="1212151" cy="158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Современная физика в школе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97966"/>
            <a:ext cx="1790639" cy="271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32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Сложные и нестандартные  задачи (удовлетворение индивидуальных познавательных потребностей школьников: мне интересно решать сложные задачи вне школьной программы)</a:t>
            </a:r>
          </a:p>
          <a:p>
            <a:r>
              <a:rPr lang="ru-RU" dirty="0" smtClean="0"/>
              <a:t>Дополнительный практикум (</a:t>
            </a:r>
            <a:r>
              <a:rPr lang="ru-RU" dirty="0"/>
              <a:t>удовлетворение индивидуальных познавательных потребностей </a:t>
            </a:r>
            <a:r>
              <a:rPr lang="ru-RU" dirty="0" smtClean="0"/>
              <a:t>школьников: я могу экспериментировать и исследовать сам)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</a:t>
            </a:r>
            <a:r>
              <a:rPr lang="ru-RU" dirty="0" smtClean="0"/>
              <a:t>интеллекта – </a:t>
            </a:r>
            <a:r>
              <a:rPr lang="ru-RU" dirty="0" err="1" smtClean="0"/>
              <a:t>углубленное</a:t>
            </a:r>
            <a:r>
              <a:rPr lang="ru-RU" dirty="0" smtClean="0"/>
              <a:t> изучение предмета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5805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567</TotalTime>
  <Words>791</Words>
  <Application>Microsoft Office PowerPoint</Application>
  <PresentationFormat>Экран (4:3)</PresentationFormat>
  <Paragraphs>100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Модели внеурочной деятельности на основе УМК БИНОМ</vt:lpstr>
      <vt:lpstr>Ступени приоритетов</vt:lpstr>
      <vt:lpstr>Образование в 21 веке</vt:lpstr>
      <vt:lpstr>Образование в 21 веке</vt:lpstr>
      <vt:lpstr>Внеурочная деятельность в школе</vt:lpstr>
      <vt:lpstr>Культура исследования</vt:lpstr>
      <vt:lpstr>Культура исследования</vt:lpstr>
      <vt:lpstr>Исследование</vt:lpstr>
      <vt:lpstr>Развитие интеллекта – углубленное изучение предмета</vt:lpstr>
      <vt:lpstr>Развитие интеллекта – углубленное изучение предмета</vt:lpstr>
      <vt:lpstr>ВсОШ http://www.rosolymp.ru/ </vt:lpstr>
      <vt:lpstr>ВсОШ Информатика</vt:lpstr>
      <vt:lpstr>Презентация PowerPoint</vt:lpstr>
      <vt:lpstr>Курсы ДО http://metodist.lbz.ru/nio/binom-modules/oi.php </vt:lpstr>
      <vt:lpstr>Сложные и нестандартные  задачи</vt:lpstr>
      <vt:lpstr>Дополнительный практикум</vt:lpstr>
      <vt:lpstr>Элективные курсы</vt:lpstr>
      <vt:lpstr>Самоподготовка с научным наполнением</vt:lpstr>
      <vt:lpstr>Проектная работа и профориентация</vt:lpstr>
      <vt:lpstr>Популярно об инновационных направлениях развития науки</vt:lpstr>
      <vt:lpstr>Формы внеурочной работы</vt:lpstr>
      <vt:lpstr>Формы внеурочной работы</vt:lpstr>
      <vt:lpstr>Элективные курсы</vt:lpstr>
      <vt:lpstr>Формы внеурочной работы</vt:lpstr>
      <vt:lpstr>ИКТ во внеурочной работе</vt:lpstr>
      <vt:lpstr>ИКТ во внеурочной работе</vt:lpstr>
      <vt:lpstr>Программы внеурочной работы</vt:lpstr>
      <vt:lpstr>Программы внеурочной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направлений научно-популярной книги БИНОМ</dc:title>
  <dc:creator>TsvetkovaMS</dc:creator>
  <cp:lastModifiedBy>Цветкова</cp:lastModifiedBy>
  <cp:revision>34</cp:revision>
  <dcterms:created xsi:type="dcterms:W3CDTF">2012-12-19T11:36:10Z</dcterms:created>
  <dcterms:modified xsi:type="dcterms:W3CDTF">2013-11-20T13:10:32Z</dcterms:modified>
</cp:coreProperties>
</file>